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EF09B-3954-427E-801A-A945510FFC41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ar-AE"/>
        </a:p>
      </dgm:t>
    </dgm:pt>
    <dgm:pt modelId="{6914E81C-B956-4D61-849A-681E16FA13B0}">
      <dgm:prSet phldrT="[Text]"/>
      <dgm:spPr/>
      <dgm:t>
        <a:bodyPr/>
        <a:lstStyle/>
        <a:p>
          <a:pPr rtl="1"/>
          <a:r>
            <a:rPr lang="ar-AE" dirty="0" smtClean="0"/>
            <a:t>الرئيسية</a:t>
          </a:r>
          <a:endParaRPr lang="ar-AE" dirty="0"/>
        </a:p>
      </dgm:t>
    </dgm:pt>
    <dgm:pt modelId="{2D5FE9F2-0661-4619-866F-394957E6B509}" type="parTrans" cxnId="{9B8DBDBA-501A-4913-8F7B-1CF0D73D73C6}">
      <dgm:prSet/>
      <dgm:spPr/>
      <dgm:t>
        <a:bodyPr/>
        <a:lstStyle/>
        <a:p>
          <a:pPr rtl="1"/>
          <a:endParaRPr lang="ar-AE"/>
        </a:p>
      </dgm:t>
    </dgm:pt>
    <dgm:pt modelId="{7134E019-C8A6-40D0-B6E9-D9C329822740}" type="sibTrans" cxnId="{9B8DBDBA-501A-4913-8F7B-1CF0D73D73C6}">
      <dgm:prSet/>
      <dgm:spPr/>
      <dgm:t>
        <a:bodyPr/>
        <a:lstStyle/>
        <a:p>
          <a:pPr rtl="1"/>
          <a:endParaRPr lang="ar-AE"/>
        </a:p>
      </dgm:t>
    </dgm:pt>
    <dgm:pt modelId="{86331F56-6DBC-4884-9163-02AEFE59259F}">
      <dgm:prSet phldrT="[Text]"/>
      <dgm:spPr/>
      <dgm:t>
        <a:bodyPr/>
        <a:lstStyle/>
        <a:p>
          <a:pPr rtl="1"/>
          <a:r>
            <a:rPr lang="ar-AE" dirty="0" smtClean="0"/>
            <a:t>معلومات شخصية</a:t>
          </a:r>
          <a:endParaRPr lang="ar-AE" dirty="0"/>
        </a:p>
      </dgm:t>
    </dgm:pt>
    <dgm:pt modelId="{0E67AB2F-9EF8-4FD2-8AD8-7F7522FEFF70}" type="parTrans" cxnId="{83F6AFDC-7218-4B31-A896-333BD317D00E}">
      <dgm:prSet/>
      <dgm:spPr/>
      <dgm:t>
        <a:bodyPr/>
        <a:lstStyle/>
        <a:p>
          <a:pPr rtl="1"/>
          <a:endParaRPr lang="ar-AE"/>
        </a:p>
      </dgm:t>
    </dgm:pt>
    <dgm:pt modelId="{C5F0821F-B623-4E0D-99B3-7E72A9D4788A}" type="sibTrans" cxnId="{83F6AFDC-7218-4B31-A896-333BD317D00E}">
      <dgm:prSet/>
      <dgm:spPr/>
      <dgm:t>
        <a:bodyPr/>
        <a:lstStyle/>
        <a:p>
          <a:pPr rtl="1"/>
          <a:endParaRPr lang="ar-AE"/>
        </a:p>
      </dgm:t>
    </dgm:pt>
    <dgm:pt modelId="{F4FE58D3-87BB-4669-9227-88264540DBF0}">
      <dgm:prSet phldrT="[Text]"/>
      <dgm:spPr/>
      <dgm:t>
        <a:bodyPr/>
        <a:lstStyle/>
        <a:p>
          <a:pPr rtl="1"/>
          <a:r>
            <a:rPr lang="ar-AE" dirty="0" smtClean="0"/>
            <a:t>صوري</a:t>
          </a:r>
          <a:endParaRPr lang="ar-AE" dirty="0"/>
        </a:p>
      </dgm:t>
    </dgm:pt>
    <dgm:pt modelId="{234D2492-865E-4D20-BEDE-0404730A651A}" type="parTrans" cxnId="{6FEF33D7-29A4-4CD7-96C7-E38E8BDA81D2}">
      <dgm:prSet/>
      <dgm:spPr/>
      <dgm:t>
        <a:bodyPr/>
        <a:lstStyle/>
        <a:p>
          <a:pPr rtl="1"/>
          <a:endParaRPr lang="ar-AE"/>
        </a:p>
      </dgm:t>
    </dgm:pt>
    <dgm:pt modelId="{71F5ED32-8FF3-4AA1-A02B-09EADD21490D}" type="sibTrans" cxnId="{6FEF33D7-29A4-4CD7-96C7-E38E8BDA81D2}">
      <dgm:prSet/>
      <dgm:spPr/>
      <dgm:t>
        <a:bodyPr/>
        <a:lstStyle/>
        <a:p>
          <a:pPr rtl="1"/>
          <a:endParaRPr lang="ar-AE"/>
        </a:p>
      </dgm:t>
    </dgm:pt>
    <dgm:pt modelId="{AAF3489B-26D2-4706-8BF8-C2B45071AB65}">
      <dgm:prSet phldrT="[Text]"/>
      <dgm:spPr/>
      <dgm:t>
        <a:bodyPr/>
        <a:lstStyle/>
        <a:p>
          <a:pPr rtl="1"/>
          <a:r>
            <a:rPr lang="ar-AE" dirty="0" smtClean="0"/>
            <a:t>مشاريعي</a:t>
          </a:r>
          <a:endParaRPr lang="ar-AE" dirty="0"/>
        </a:p>
      </dgm:t>
    </dgm:pt>
    <dgm:pt modelId="{235C1475-53E4-4879-9431-ECC1F3A77178}" type="parTrans" cxnId="{5F6E1371-474B-4BA6-86EE-AFB4F0A8B521}">
      <dgm:prSet/>
      <dgm:spPr/>
      <dgm:t>
        <a:bodyPr/>
        <a:lstStyle/>
        <a:p>
          <a:pPr rtl="1"/>
          <a:endParaRPr lang="ar-AE"/>
        </a:p>
      </dgm:t>
    </dgm:pt>
    <dgm:pt modelId="{A0410043-8C6B-4565-A1A6-7005C497D62B}" type="sibTrans" cxnId="{5F6E1371-474B-4BA6-86EE-AFB4F0A8B521}">
      <dgm:prSet/>
      <dgm:spPr/>
      <dgm:t>
        <a:bodyPr/>
        <a:lstStyle/>
        <a:p>
          <a:pPr rtl="1"/>
          <a:endParaRPr lang="ar-AE"/>
        </a:p>
      </dgm:t>
    </dgm:pt>
    <dgm:pt modelId="{CB16F7F9-55A6-45BD-8780-2DC05C1BA5E1}">
      <dgm:prSet/>
      <dgm:spPr/>
      <dgm:t>
        <a:bodyPr/>
        <a:lstStyle/>
        <a:p>
          <a:pPr rtl="1"/>
          <a:r>
            <a:rPr lang="ar-AE" dirty="0" smtClean="0"/>
            <a:t>للتواصل</a:t>
          </a:r>
          <a:endParaRPr lang="ar-AE" dirty="0"/>
        </a:p>
      </dgm:t>
    </dgm:pt>
    <dgm:pt modelId="{5EA11717-768B-4175-AA4E-F09D649248F7}" type="parTrans" cxnId="{1AE3DC89-5EC7-4DAC-BE93-788D9A04BA2A}">
      <dgm:prSet/>
      <dgm:spPr/>
      <dgm:t>
        <a:bodyPr/>
        <a:lstStyle/>
        <a:p>
          <a:pPr rtl="1"/>
          <a:endParaRPr lang="ar-AE"/>
        </a:p>
      </dgm:t>
    </dgm:pt>
    <dgm:pt modelId="{50DA3E69-DF0B-4DB3-9642-71E9F705D93B}" type="sibTrans" cxnId="{1AE3DC89-5EC7-4DAC-BE93-788D9A04BA2A}">
      <dgm:prSet/>
      <dgm:spPr/>
      <dgm:t>
        <a:bodyPr/>
        <a:lstStyle/>
        <a:p>
          <a:pPr rtl="1"/>
          <a:endParaRPr lang="ar-AE"/>
        </a:p>
      </dgm:t>
    </dgm:pt>
    <dgm:pt modelId="{FC5A63E9-CC45-465C-9410-D0F2F4C24458}">
      <dgm:prSet/>
      <dgm:spPr/>
      <dgm:t>
        <a:bodyPr/>
        <a:lstStyle/>
        <a:p>
          <a:pPr rtl="1"/>
          <a:r>
            <a:rPr lang="ar-AE" dirty="0" smtClean="0"/>
            <a:t>الأكل التراثي </a:t>
          </a:r>
          <a:endParaRPr lang="ar-AE" dirty="0"/>
        </a:p>
      </dgm:t>
    </dgm:pt>
    <dgm:pt modelId="{7BC9FBC2-A7D8-4780-975C-137E10DC430A}" type="parTrans" cxnId="{96FCA125-B5E3-4C71-B0A9-91928DADA2C1}">
      <dgm:prSet/>
      <dgm:spPr/>
      <dgm:t>
        <a:bodyPr/>
        <a:lstStyle/>
        <a:p>
          <a:pPr rtl="1"/>
          <a:endParaRPr lang="ar-AE"/>
        </a:p>
      </dgm:t>
    </dgm:pt>
    <dgm:pt modelId="{908BAB4E-5981-42DE-A3A5-6841F34B5843}" type="sibTrans" cxnId="{96FCA125-B5E3-4C71-B0A9-91928DADA2C1}">
      <dgm:prSet/>
      <dgm:spPr/>
      <dgm:t>
        <a:bodyPr/>
        <a:lstStyle/>
        <a:p>
          <a:pPr rtl="1"/>
          <a:endParaRPr lang="ar-AE"/>
        </a:p>
      </dgm:t>
    </dgm:pt>
    <dgm:pt modelId="{C04EB707-84F8-4192-81E9-54B8A5B9B263}">
      <dgm:prSet/>
      <dgm:spPr/>
      <dgm:t>
        <a:bodyPr/>
        <a:lstStyle/>
        <a:p>
          <a:pPr rtl="1"/>
          <a:r>
            <a:rPr lang="ar-AE" dirty="0" smtClean="0"/>
            <a:t>الخطة</a:t>
          </a:r>
          <a:endParaRPr lang="ar-AE" dirty="0"/>
        </a:p>
      </dgm:t>
    </dgm:pt>
    <dgm:pt modelId="{E478067E-2C73-4582-A93E-79BA9C312053}" type="parTrans" cxnId="{3DF9FFC3-96F3-46E2-89DE-E3271A9A6868}">
      <dgm:prSet/>
      <dgm:spPr/>
      <dgm:t>
        <a:bodyPr/>
        <a:lstStyle/>
        <a:p>
          <a:pPr rtl="1"/>
          <a:endParaRPr lang="ar-AE"/>
        </a:p>
      </dgm:t>
    </dgm:pt>
    <dgm:pt modelId="{6F7BFC0E-9354-405D-85C9-61F3DDB0130B}" type="sibTrans" cxnId="{3DF9FFC3-96F3-46E2-89DE-E3271A9A6868}">
      <dgm:prSet/>
      <dgm:spPr/>
      <dgm:t>
        <a:bodyPr/>
        <a:lstStyle/>
        <a:p>
          <a:pPr rtl="1"/>
          <a:endParaRPr lang="ar-AE"/>
        </a:p>
      </dgm:t>
    </dgm:pt>
    <dgm:pt modelId="{E0A79C50-67B8-4600-9BAB-D7CD0868B397}">
      <dgm:prSet/>
      <dgm:spPr/>
      <dgm:t>
        <a:bodyPr/>
        <a:lstStyle/>
        <a:p>
          <a:pPr rtl="1"/>
          <a:r>
            <a:rPr lang="ar-AE" dirty="0" smtClean="0"/>
            <a:t>الألعاب التراثية</a:t>
          </a:r>
          <a:endParaRPr lang="ar-AE" dirty="0"/>
        </a:p>
      </dgm:t>
    </dgm:pt>
    <dgm:pt modelId="{E85EE703-C32F-474B-B9D2-B971DD91C126}" type="parTrans" cxnId="{B9FDAD99-73F2-4F59-A273-559E99A9EFB8}">
      <dgm:prSet/>
      <dgm:spPr/>
      <dgm:t>
        <a:bodyPr/>
        <a:lstStyle/>
        <a:p>
          <a:pPr rtl="1"/>
          <a:endParaRPr lang="ar-AE"/>
        </a:p>
      </dgm:t>
    </dgm:pt>
    <dgm:pt modelId="{4191FBD3-3553-42FA-A2E3-42771608C2C4}" type="sibTrans" cxnId="{B9FDAD99-73F2-4F59-A273-559E99A9EFB8}">
      <dgm:prSet/>
      <dgm:spPr/>
      <dgm:t>
        <a:bodyPr/>
        <a:lstStyle/>
        <a:p>
          <a:pPr rtl="1"/>
          <a:endParaRPr lang="ar-AE"/>
        </a:p>
      </dgm:t>
    </dgm:pt>
    <dgm:pt modelId="{FEA9DFA0-BB42-4E49-A15D-E93943D7F4AC}">
      <dgm:prSet/>
      <dgm:spPr/>
      <dgm:t>
        <a:bodyPr/>
        <a:lstStyle/>
        <a:p>
          <a:pPr rtl="1"/>
          <a:r>
            <a:rPr lang="ar-AE" dirty="0" smtClean="0"/>
            <a:t>الملابس التراثية</a:t>
          </a:r>
          <a:endParaRPr lang="ar-AE" dirty="0"/>
        </a:p>
      </dgm:t>
    </dgm:pt>
    <dgm:pt modelId="{3A977A39-3079-4A81-B8BD-6B76B82D509F}" type="parTrans" cxnId="{1FB160A8-8493-41A8-8174-EEA141CA5971}">
      <dgm:prSet/>
      <dgm:spPr/>
      <dgm:t>
        <a:bodyPr/>
        <a:lstStyle/>
        <a:p>
          <a:pPr rtl="1"/>
          <a:endParaRPr lang="ar-AE"/>
        </a:p>
      </dgm:t>
    </dgm:pt>
    <dgm:pt modelId="{0E0EBD96-CD9C-480B-BA75-A5FE36C2FE59}" type="sibTrans" cxnId="{1FB160A8-8493-41A8-8174-EEA141CA5971}">
      <dgm:prSet/>
      <dgm:spPr/>
      <dgm:t>
        <a:bodyPr/>
        <a:lstStyle/>
        <a:p>
          <a:pPr rtl="1"/>
          <a:endParaRPr lang="ar-AE"/>
        </a:p>
      </dgm:t>
    </dgm:pt>
    <dgm:pt modelId="{89B50E89-987A-4943-82B7-67373EF803E2}">
      <dgm:prSet/>
      <dgm:spPr/>
      <dgm:t>
        <a:bodyPr/>
        <a:lstStyle/>
        <a:p>
          <a:pPr rtl="1"/>
          <a:r>
            <a:rPr lang="ar-AE" dirty="0" smtClean="0"/>
            <a:t>المنازل</a:t>
          </a:r>
          <a:r>
            <a:rPr lang="ar-AE" baseline="0" dirty="0" smtClean="0"/>
            <a:t> القديمة </a:t>
          </a:r>
          <a:endParaRPr lang="ar-AE" dirty="0"/>
        </a:p>
      </dgm:t>
    </dgm:pt>
    <dgm:pt modelId="{26332D9F-A05A-449D-ABF5-9E55A45979CC}" type="parTrans" cxnId="{94C1206F-1A1E-4306-8774-C921DFBF3A6E}">
      <dgm:prSet/>
      <dgm:spPr/>
      <dgm:t>
        <a:bodyPr/>
        <a:lstStyle/>
        <a:p>
          <a:pPr rtl="1"/>
          <a:endParaRPr lang="ar-AE"/>
        </a:p>
      </dgm:t>
    </dgm:pt>
    <dgm:pt modelId="{58B5FD7F-9A35-4E6E-BCB0-9BE120781C22}" type="sibTrans" cxnId="{94C1206F-1A1E-4306-8774-C921DFBF3A6E}">
      <dgm:prSet/>
      <dgm:spPr/>
      <dgm:t>
        <a:bodyPr/>
        <a:lstStyle/>
        <a:p>
          <a:pPr rtl="1"/>
          <a:endParaRPr lang="ar-AE"/>
        </a:p>
      </dgm:t>
    </dgm:pt>
    <dgm:pt modelId="{487E2F84-BEA0-41CC-A573-9C9AA4920767}">
      <dgm:prSet/>
      <dgm:spPr/>
      <dgm:t>
        <a:bodyPr/>
        <a:lstStyle/>
        <a:p>
          <a:pPr rtl="1"/>
          <a:r>
            <a:rPr lang="ar-AE" dirty="0" smtClean="0"/>
            <a:t>المنازل الجديدة</a:t>
          </a:r>
          <a:endParaRPr lang="ar-AE" dirty="0"/>
        </a:p>
      </dgm:t>
    </dgm:pt>
    <dgm:pt modelId="{DBF0F46D-3C66-43D8-A3F2-44A1CC3EBCC7}" type="parTrans" cxnId="{18761148-868E-44D7-A919-4217FA382202}">
      <dgm:prSet/>
      <dgm:spPr/>
      <dgm:t>
        <a:bodyPr/>
        <a:lstStyle/>
        <a:p>
          <a:pPr rtl="1"/>
          <a:endParaRPr lang="ar-AE"/>
        </a:p>
      </dgm:t>
    </dgm:pt>
    <dgm:pt modelId="{E63316E3-5854-4AC9-A865-EA3DCD1DBB3D}" type="sibTrans" cxnId="{18761148-868E-44D7-A919-4217FA382202}">
      <dgm:prSet/>
      <dgm:spPr/>
      <dgm:t>
        <a:bodyPr/>
        <a:lstStyle/>
        <a:p>
          <a:pPr rtl="1"/>
          <a:endParaRPr lang="ar-AE"/>
        </a:p>
      </dgm:t>
    </dgm:pt>
    <dgm:pt modelId="{E41DC537-D5BB-4782-A807-1B474040FA31}">
      <dgm:prSet/>
      <dgm:spPr/>
      <dgm:t>
        <a:bodyPr/>
        <a:lstStyle/>
        <a:p>
          <a:pPr rtl="1"/>
          <a:r>
            <a:rPr lang="ar-AE" dirty="0" smtClean="0"/>
            <a:t>تراث بلادي</a:t>
          </a:r>
          <a:endParaRPr lang="ar-AE" dirty="0"/>
        </a:p>
      </dgm:t>
    </dgm:pt>
    <dgm:pt modelId="{B2593DA8-952A-42F9-858F-A708B44698B9}" type="parTrans" cxnId="{7B0C7E1E-5686-4778-A1B5-2BEAC9009E4A}">
      <dgm:prSet/>
      <dgm:spPr/>
      <dgm:t>
        <a:bodyPr/>
        <a:lstStyle/>
        <a:p>
          <a:pPr rtl="1"/>
          <a:endParaRPr lang="ar-AE"/>
        </a:p>
      </dgm:t>
    </dgm:pt>
    <dgm:pt modelId="{30B2882B-E3DC-46C1-9308-CD2FD8011EBE}" type="sibTrans" cxnId="{7B0C7E1E-5686-4778-A1B5-2BEAC9009E4A}">
      <dgm:prSet/>
      <dgm:spPr/>
      <dgm:t>
        <a:bodyPr/>
        <a:lstStyle/>
        <a:p>
          <a:pPr rtl="1"/>
          <a:endParaRPr lang="ar-AE"/>
        </a:p>
      </dgm:t>
    </dgm:pt>
    <dgm:pt modelId="{5192B347-7570-4FF9-A811-1CEF1B729F59}" type="pres">
      <dgm:prSet presAssocID="{D0AEF09B-3954-427E-801A-A945510FFC4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AE"/>
        </a:p>
      </dgm:t>
    </dgm:pt>
    <dgm:pt modelId="{E75F0F60-7AF5-4C49-A30D-0C903662B3CA}" type="pres">
      <dgm:prSet presAssocID="{D0AEF09B-3954-427E-801A-A945510FFC41}" presName="hierFlow" presStyleCnt="0"/>
      <dgm:spPr/>
      <dgm:t>
        <a:bodyPr/>
        <a:lstStyle/>
        <a:p>
          <a:pPr rtl="1"/>
          <a:endParaRPr lang="ar-AE"/>
        </a:p>
      </dgm:t>
    </dgm:pt>
    <dgm:pt modelId="{5D894808-15D2-4DAF-A486-766D327C441C}" type="pres">
      <dgm:prSet presAssocID="{D0AEF09B-3954-427E-801A-A945510FFC41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pPr rtl="1"/>
          <a:endParaRPr lang="ar-AE"/>
        </a:p>
      </dgm:t>
    </dgm:pt>
    <dgm:pt modelId="{F807CBBC-A5A1-40BA-B691-EE7D766FD04C}" type="pres">
      <dgm:prSet presAssocID="{6914E81C-B956-4D61-849A-681E16FA13B0}" presName="Name14" presStyleCnt="0"/>
      <dgm:spPr/>
      <dgm:t>
        <a:bodyPr/>
        <a:lstStyle/>
        <a:p>
          <a:pPr rtl="1"/>
          <a:endParaRPr lang="ar-AE"/>
        </a:p>
      </dgm:t>
    </dgm:pt>
    <dgm:pt modelId="{3ED5584F-AA1D-4583-95DF-CBBE2868CCF9}" type="pres">
      <dgm:prSet presAssocID="{6914E81C-B956-4D61-849A-681E16FA13B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AE"/>
        </a:p>
      </dgm:t>
    </dgm:pt>
    <dgm:pt modelId="{FF1FA684-90F8-4CA2-985C-71ABA82C0FF1}" type="pres">
      <dgm:prSet presAssocID="{6914E81C-B956-4D61-849A-681E16FA13B0}" presName="hierChild2" presStyleCnt="0"/>
      <dgm:spPr/>
      <dgm:t>
        <a:bodyPr/>
        <a:lstStyle/>
        <a:p>
          <a:pPr rtl="1"/>
          <a:endParaRPr lang="ar-AE"/>
        </a:p>
      </dgm:t>
    </dgm:pt>
    <dgm:pt modelId="{F512CB14-D5CA-4455-A8D9-10928093B5FD}" type="pres">
      <dgm:prSet presAssocID="{0E67AB2F-9EF8-4FD2-8AD8-7F7522FEFF70}" presName="Name19" presStyleLbl="parChTrans1D2" presStyleIdx="0" presStyleCnt="6"/>
      <dgm:spPr/>
      <dgm:t>
        <a:bodyPr/>
        <a:lstStyle/>
        <a:p>
          <a:pPr rtl="1"/>
          <a:endParaRPr lang="ar-AE"/>
        </a:p>
      </dgm:t>
    </dgm:pt>
    <dgm:pt modelId="{11BDE99F-F527-4564-BFCA-699922211D03}" type="pres">
      <dgm:prSet presAssocID="{86331F56-6DBC-4884-9163-02AEFE59259F}" presName="Name21" presStyleCnt="0"/>
      <dgm:spPr/>
      <dgm:t>
        <a:bodyPr/>
        <a:lstStyle/>
        <a:p>
          <a:pPr rtl="1"/>
          <a:endParaRPr lang="ar-AE"/>
        </a:p>
      </dgm:t>
    </dgm:pt>
    <dgm:pt modelId="{E046413B-E4EE-4029-9BF9-3BC5A39E06B3}" type="pres">
      <dgm:prSet presAssocID="{86331F56-6DBC-4884-9163-02AEFE59259F}" presName="level2Shape" presStyleLbl="node2" presStyleIdx="0" presStyleCnt="6"/>
      <dgm:spPr/>
      <dgm:t>
        <a:bodyPr/>
        <a:lstStyle/>
        <a:p>
          <a:pPr rtl="1"/>
          <a:endParaRPr lang="ar-AE"/>
        </a:p>
      </dgm:t>
    </dgm:pt>
    <dgm:pt modelId="{C1713DEA-A491-46B5-83A4-E7A17C7EE7E9}" type="pres">
      <dgm:prSet presAssocID="{86331F56-6DBC-4884-9163-02AEFE59259F}" presName="hierChild3" presStyleCnt="0"/>
      <dgm:spPr/>
      <dgm:t>
        <a:bodyPr/>
        <a:lstStyle/>
        <a:p>
          <a:pPr rtl="1"/>
          <a:endParaRPr lang="ar-AE"/>
        </a:p>
      </dgm:t>
    </dgm:pt>
    <dgm:pt modelId="{49C07A76-3D44-4E68-A2B7-B6B407DD1029}" type="pres">
      <dgm:prSet presAssocID="{234D2492-865E-4D20-BEDE-0404730A651A}" presName="Name19" presStyleLbl="parChTrans1D2" presStyleIdx="1" presStyleCnt="6"/>
      <dgm:spPr/>
      <dgm:t>
        <a:bodyPr/>
        <a:lstStyle/>
        <a:p>
          <a:pPr rtl="1"/>
          <a:endParaRPr lang="ar-AE"/>
        </a:p>
      </dgm:t>
    </dgm:pt>
    <dgm:pt modelId="{9814133A-93F0-4561-ABE5-7C027EA26613}" type="pres">
      <dgm:prSet presAssocID="{F4FE58D3-87BB-4669-9227-88264540DBF0}" presName="Name21" presStyleCnt="0"/>
      <dgm:spPr/>
      <dgm:t>
        <a:bodyPr/>
        <a:lstStyle/>
        <a:p>
          <a:pPr rtl="1"/>
          <a:endParaRPr lang="ar-AE"/>
        </a:p>
      </dgm:t>
    </dgm:pt>
    <dgm:pt modelId="{83E83423-EB57-4875-A2D9-4687F31CED5D}" type="pres">
      <dgm:prSet presAssocID="{F4FE58D3-87BB-4669-9227-88264540DBF0}" presName="level2Shape" presStyleLbl="node2" presStyleIdx="1" presStyleCnt="6"/>
      <dgm:spPr/>
      <dgm:t>
        <a:bodyPr/>
        <a:lstStyle/>
        <a:p>
          <a:pPr rtl="1"/>
          <a:endParaRPr lang="ar-AE"/>
        </a:p>
      </dgm:t>
    </dgm:pt>
    <dgm:pt modelId="{062EEE9D-671F-4E88-A914-3B271A10300C}" type="pres">
      <dgm:prSet presAssocID="{F4FE58D3-87BB-4669-9227-88264540DBF0}" presName="hierChild3" presStyleCnt="0"/>
      <dgm:spPr/>
      <dgm:t>
        <a:bodyPr/>
        <a:lstStyle/>
        <a:p>
          <a:pPr rtl="1"/>
          <a:endParaRPr lang="ar-AE"/>
        </a:p>
      </dgm:t>
    </dgm:pt>
    <dgm:pt modelId="{BB7B9F8B-0B31-45BC-B4B9-B86AE8966F49}" type="pres">
      <dgm:prSet presAssocID="{26332D9F-A05A-449D-ABF5-9E55A45979CC}" presName="Name19" presStyleLbl="parChTrans1D3" presStyleIdx="0" presStyleCnt="3"/>
      <dgm:spPr/>
      <dgm:t>
        <a:bodyPr/>
        <a:lstStyle/>
        <a:p>
          <a:pPr rtl="1"/>
          <a:endParaRPr lang="ar-AE"/>
        </a:p>
      </dgm:t>
    </dgm:pt>
    <dgm:pt modelId="{976052DD-3681-427C-BF19-7CB65F4FFD1F}" type="pres">
      <dgm:prSet presAssocID="{89B50E89-987A-4943-82B7-67373EF803E2}" presName="Name21" presStyleCnt="0"/>
      <dgm:spPr/>
      <dgm:t>
        <a:bodyPr/>
        <a:lstStyle/>
        <a:p>
          <a:pPr rtl="1"/>
          <a:endParaRPr lang="ar-AE"/>
        </a:p>
      </dgm:t>
    </dgm:pt>
    <dgm:pt modelId="{350304B2-7C01-49AF-B6A1-84D0739F0B17}" type="pres">
      <dgm:prSet presAssocID="{89B50E89-987A-4943-82B7-67373EF803E2}" presName="level2Shape" presStyleLbl="node3" presStyleIdx="0" presStyleCnt="3"/>
      <dgm:spPr/>
      <dgm:t>
        <a:bodyPr/>
        <a:lstStyle/>
        <a:p>
          <a:pPr rtl="1"/>
          <a:endParaRPr lang="ar-AE"/>
        </a:p>
      </dgm:t>
    </dgm:pt>
    <dgm:pt modelId="{13A5E8E5-44EC-4CD5-9B65-181C164622CE}" type="pres">
      <dgm:prSet presAssocID="{89B50E89-987A-4943-82B7-67373EF803E2}" presName="hierChild3" presStyleCnt="0"/>
      <dgm:spPr/>
      <dgm:t>
        <a:bodyPr/>
        <a:lstStyle/>
        <a:p>
          <a:pPr rtl="1"/>
          <a:endParaRPr lang="ar-AE"/>
        </a:p>
      </dgm:t>
    </dgm:pt>
    <dgm:pt modelId="{8FAD425B-E9DE-42E0-8C63-02EB8F92A7FF}" type="pres">
      <dgm:prSet presAssocID="{DBF0F46D-3C66-43D8-A3F2-44A1CC3EBCC7}" presName="Name19" presStyleLbl="parChTrans1D3" presStyleIdx="1" presStyleCnt="3"/>
      <dgm:spPr/>
      <dgm:t>
        <a:bodyPr/>
        <a:lstStyle/>
        <a:p>
          <a:pPr rtl="1"/>
          <a:endParaRPr lang="ar-AE"/>
        </a:p>
      </dgm:t>
    </dgm:pt>
    <dgm:pt modelId="{97AB8288-7507-417E-96A9-EEEFF014B6B8}" type="pres">
      <dgm:prSet presAssocID="{487E2F84-BEA0-41CC-A573-9C9AA4920767}" presName="Name21" presStyleCnt="0"/>
      <dgm:spPr/>
      <dgm:t>
        <a:bodyPr/>
        <a:lstStyle/>
        <a:p>
          <a:pPr rtl="1"/>
          <a:endParaRPr lang="ar-AE"/>
        </a:p>
      </dgm:t>
    </dgm:pt>
    <dgm:pt modelId="{58F27A84-DF90-427A-BC36-B26FE3BFC463}" type="pres">
      <dgm:prSet presAssocID="{487E2F84-BEA0-41CC-A573-9C9AA4920767}" presName="level2Shape" presStyleLbl="node3" presStyleIdx="1" presStyleCnt="3"/>
      <dgm:spPr/>
      <dgm:t>
        <a:bodyPr/>
        <a:lstStyle/>
        <a:p>
          <a:pPr rtl="1"/>
          <a:endParaRPr lang="ar-AE"/>
        </a:p>
      </dgm:t>
    </dgm:pt>
    <dgm:pt modelId="{6273F1EF-318F-4824-A30D-4BA137FF01FC}" type="pres">
      <dgm:prSet presAssocID="{487E2F84-BEA0-41CC-A573-9C9AA4920767}" presName="hierChild3" presStyleCnt="0"/>
      <dgm:spPr/>
      <dgm:t>
        <a:bodyPr/>
        <a:lstStyle/>
        <a:p>
          <a:pPr rtl="1"/>
          <a:endParaRPr lang="ar-AE"/>
        </a:p>
      </dgm:t>
    </dgm:pt>
    <dgm:pt modelId="{AF9473FE-7ACB-4A69-A51B-393EDC447164}" type="pres">
      <dgm:prSet presAssocID="{235C1475-53E4-4879-9431-ECC1F3A77178}" presName="Name19" presStyleLbl="parChTrans1D2" presStyleIdx="2" presStyleCnt="6"/>
      <dgm:spPr/>
      <dgm:t>
        <a:bodyPr/>
        <a:lstStyle/>
        <a:p>
          <a:pPr rtl="1"/>
          <a:endParaRPr lang="ar-AE"/>
        </a:p>
      </dgm:t>
    </dgm:pt>
    <dgm:pt modelId="{8411179E-E4C4-417A-874E-68036AB5057A}" type="pres">
      <dgm:prSet presAssocID="{AAF3489B-26D2-4706-8BF8-C2B45071AB65}" presName="Name21" presStyleCnt="0"/>
      <dgm:spPr/>
      <dgm:t>
        <a:bodyPr/>
        <a:lstStyle/>
        <a:p>
          <a:pPr rtl="1"/>
          <a:endParaRPr lang="ar-AE"/>
        </a:p>
      </dgm:t>
    </dgm:pt>
    <dgm:pt modelId="{A1AB8235-96FA-416E-B8F1-8E9B72740C5A}" type="pres">
      <dgm:prSet presAssocID="{AAF3489B-26D2-4706-8BF8-C2B45071AB65}" presName="level2Shape" presStyleLbl="node2" presStyleIdx="2" presStyleCnt="6"/>
      <dgm:spPr/>
      <dgm:t>
        <a:bodyPr/>
        <a:lstStyle/>
        <a:p>
          <a:pPr rtl="1"/>
          <a:endParaRPr lang="ar-AE"/>
        </a:p>
      </dgm:t>
    </dgm:pt>
    <dgm:pt modelId="{3F7FF202-2C65-4A1D-A442-277AB202562C}" type="pres">
      <dgm:prSet presAssocID="{AAF3489B-26D2-4706-8BF8-C2B45071AB65}" presName="hierChild3" presStyleCnt="0"/>
      <dgm:spPr/>
      <dgm:t>
        <a:bodyPr/>
        <a:lstStyle/>
        <a:p>
          <a:pPr rtl="1"/>
          <a:endParaRPr lang="ar-AE"/>
        </a:p>
      </dgm:t>
    </dgm:pt>
    <dgm:pt modelId="{7916DC51-7D47-47E4-AF59-FF09475C988B}" type="pres">
      <dgm:prSet presAssocID="{5EA11717-768B-4175-AA4E-F09D649248F7}" presName="Name19" presStyleLbl="parChTrans1D2" presStyleIdx="3" presStyleCnt="6"/>
      <dgm:spPr/>
      <dgm:t>
        <a:bodyPr/>
        <a:lstStyle/>
        <a:p>
          <a:pPr rtl="1"/>
          <a:endParaRPr lang="ar-AE"/>
        </a:p>
      </dgm:t>
    </dgm:pt>
    <dgm:pt modelId="{D620C3DA-3656-4EF8-8128-6A243D19D2D6}" type="pres">
      <dgm:prSet presAssocID="{CB16F7F9-55A6-45BD-8780-2DC05C1BA5E1}" presName="Name21" presStyleCnt="0"/>
      <dgm:spPr/>
      <dgm:t>
        <a:bodyPr/>
        <a:lstStyle/>
        <a:p>
          <a:pPr rtl="1"/>
          <a:endParaRPr lang="ar-AE"/>
        </a:p>
      </dgm:t>
    </dgm:pt>
    <dgm:pt modelId="{A0EAEB14-A400-404A-AB7F-8616C8BD5BFC}" type="pres">
      <dgm:prSet presAssocID="{CB16F7F9-55A6-45BD-8780-2DC05C1BA5E1}" presName="level2Shape" presStyleLbl="node2" presStyleIdx="3" presStyleCnt="6"/>
      <dgm:spPr/>
      <dgm:t>
        <a:bodyPr/>
        <a:lstStyle/>
        <a:p>
          <a:pPr rtl="1"/>
          <a:endParaRPr lang="ar-AE"/>
        </a:p>
      </dgm:t>
    </dgm:pt>
    <dgm:pt modelId="{6EC3776C-E7E4-4C25-8DF3-CBE280BB227E}" type="pres">
      <dgm:prSet presAssocID="{CB16F7F9-55A6-45BD-8780-2DC05C1BA5E1}" presName="hierChild3" presStyleCnt="0"/>
      <dgm:spPr/>
      <dgm:t>
        <a:bodyPr/>
        <a:lstStyle/>
        <a:p>
          <a:pPr rtl="1"/>
          <a:endParaRPr lang="ar-AE"/>
        </a:p>
      </dgm:t>
    </dgm:pt>
    <dgm:pt modelId="{58BF687C-A462-4AF6-9F4A-A3BF5B00F45A}" type="pres">
      <dgm:prSet presAssocID="{B2593DA8-952A-42F9-858F-A708B44698B9}" presName="Name19" presStyleLbl="parChTrans1D2" presStyleIdx="4" presStyleCnt="6"/>
      <dgm:spPr/>
      <dgm:t>
        <a:bodyPr/>
        <a:lstStyle/>
        <a:p>
          <a:pPr rtl="1"/>
          <a:endParaRPr lang="ar-AE"/>
        </a:p>
      </dgm:t>
    </dgm:pt>
    <dgm:pt modelId="{EBCAECDE-F1B6-4218-9D2A-5C4DBD512C49}" type="pres">
      <dgm:prSet presAssocID="{E41DC537-D5BB-4782-A807-1B474040FA31}" presName="Name21" presStyleCnt="0"/>
      <dgm:spPr/>
      <dgm:t>
        <a:bodyPr/>
        <a:lstStyle/>
        <a:p>
          <a:pPr rtl="1"/>
          <a:endParaRPr lang="ar-AE"/>
        </a:p>
      </dgm:t>
    </dgm:pt>
    <dgm:pt modelId="{FCD3EC01-1E6C-4653-A378-5B1042F316BA}" type="pres">
      <dgm:prSet presAssocID="{E41DC537-D5BB-4782-A807-1B474040FA31}" presName="level2Shape" presStyleLbl="node2" presStyleIdx="4" presStyleCnt="6"/>
      <dgm:spPr/>
      <dgm:t>
        <a:bodyPr/>
        <a:lstStyle/>
        <a:p>
          <a:pPr rtl="1"/>
          <a:endParaRPr lang="ar-AE"/>
        </a:p>
      </dgm:t>
    </dgm:pt>
    <dgm:pt modelId="{891A2900-7F7F-4F9F-861B-367DF9C4388E}" type="pres">
      <dgm:prSet presAssocID="{E41DC537-D5BB-4782-A807-1B474040FA31}" presName="hierChild3" presStyleCnt="0"/>
      <dgm:spPr/>
      <dgm:t>
        <a:bodyPr/>
        <a:lstStyle/>
        <a:p>
          <a:pPr rtl="1"/>
          <a:endParaRPr lang="ar-AE"/>
        </a:p>
      </dgm:t>
    </dgm:pt>
    <dgm:pt modelId="{4E5CB321-EC49-4618-9621-FCB494DF8554}" type="pres">
      <dgm:prSet presAssocID="{7BC9FBC2-A7D8-4780-975C-137E10DC430A}" presName="Name19" presStyleLbl="parChTrans1D3" presStyleIdx="2" presStyleCnt="3"/>
      <dgm:spPr/>
      <dgm:t>
        <a:bodyPr/>
        <a:lstStyle/>
        <a:p>
          <a:pPr rtl="1"/>
          <a:endParaRPr lang="ar-AE"/>
        </a:p>
      </dgm:t>
    </dgm:pt>
    <dgm:pt modelId="{0B77AD88-707B-47E0-8E0B-326E479E356F}" type="pres">
      <dgm:prSet presAssocID="{FC5A63E9-CC45-465C-9410-D0F2F4C24458}" presName="Name21" presStyleCnt="0"/>
      <dgm:spPr/>
      <dgm:t>
        <a:bodyPr/>
        <a:lstStyle/>
        <a:p>
          <a:pPr rtl="1"/>
          <a:endParaRPr lang="ar-AE"/>
        </a:p>
      </dgm:t>
    </dgm:pt>
    <dgm:pt modelId="{8A239A33-6F82-4D40-A436-7534E8BCEB8F}" type="pres">
      <dgm:prSet presAssocID="{FC5A63E9-CC45-465C-9410-D0F2F4C24458}" presName="level2Shape" presStyleLbl="node3" presStyleIdx="2" presStyleCnt="3"/>
      <dgm:spPr/>
      <dgm:t>
        <a:bodyPr/>
        <a:lstStyle/>
        <a:p>
          <a:pPr rtl="1"/>
          <a:endParaRPr lang="ar-AE"/>
        </a:p>
      </dgm:t>
    </dgm:pt>
    <dgm:pt modelId="{0983C2F8-F7C3-4D79-B4E9-948A37411D25}" type="pres">
      <dgm:prSet presAssocID="{FC5A63E9-CC45-465C-9410-D0F2F4C24458}" presName="hierChild3" presStyleCnt="0"/>
      <dgm:spPr/>
      <dgm:t>
        <a:bodyPr/>
        <a:lstStyle/>
        <a:p>
          <a:pPr rtl="1"/>
          <a:endParaRPr lang="ar-AE"/>
        </a:p>
      </dgm:t>
    </dgm:pt>
    <dgm:pt modelId="{29E4D365-06ED-4491-A127-10BC4CCEB175}" type="pres">
      <dgm:prSet presAssocID="{E85EE703-C32F-474B-B9D2-B971DD91C126}" presName="Name19" presStyleLbl="parChTrans1D4" presStyleIdx="0" presStyleCnt="2"/>
      <dgm:spPr/>
      <dgm:t>
        <a:bodyPr/>
        <a:lstStyle/>
        <a:p>
          <a:pPr rtl="1"/>
          <a:endParaRPr lang="ar-AE"/>
        </a:p>
      </dgm:t>
    </dgm:pt>
    <dgm:pt modelId="{9AB4BC2B-99B6-4A4D-BF99-7CA45BE51C92}" type="pres">
      <dgm:prSet presAssocID="{E0A79C50-67B8-4600-9BAB-D7CD0868B397}" presName="Name21" presStyleCnt="0"/>
      <dgm:spPr/>
      <dgm:t>
        <a:bodyPr/>
        <a:lstStyle/>
        <a:p>
          <a:pPr rtl="1"/>
          <a:endParaRPr lang="ar-AE"/>
        </a:p>
      </dgm:t>
    </dgm:pt>
    <dgm:pt modelId="{909FDE58-10BA-4E04-942F-92D0102AA6E9}" type="pres">
      <dgm:prSet presAssocID="{E0A79C50-67B8-4600-9BAB-D7CD0868B397}" presName="level2Shape" presStyleLbl="node4" presStyleIdx="0" presStyleCnt="2"/>
      <dgm:spPr/>
      <dgm:t>
        <a:bodyPr/>
        <a:lstStyle/>
        <a:p>
          <a:pPr rtl="1"/>
          <a:endParaRPr lang="ar-AE"/>
        </a:p>
      </dgm:t>
    </dgm:pt>
    <dgm:pt modelId="{33CF3DD1-AF26-47CC-BAB8-F7CFF3E1EE06}" type="pres">
      <dgm:prSet presAssocID="{E0A79C50-67B8-4600-9BAB-D7CD0868B397}" presName="hierChild3" presStyleCnt="0"/>
      <dgm:spPr/>
      <dgm:t>
        <a:bodyPr/>
        <a:lstStyle/>
        <a:p>
          <a:pPr rtl="1"/>
          <a:endParaRPr lang="ar-AE"/>
        </a:p>
      </dgm:t>
    </dgm:pt>
    <dgm:pt modelId="{89B7828B-BBEC-47BF-BCAC-47DFB9435CE5}" type="pres">
      <dgm:prSet presAssocID="{3A977A39-3079-4A81-B8BD-6B76B82D509F}" presName="Name19" presStyleLbl="parChTrans1D4" presStyleIdx="1" presStyleCnt="2"/>
      <dgm:spPr/>
      <dgm:t>
        <a:bodyPr/>
        <a:lstStyle/>
        <a:p>
          <a:pPr rtl="1"/>
          <a:endParaRPr lang="ar-AE"/>
        </a:p>
      </dgm:t>
    </dgm:pt>
    <dgm:pt modelId="{68AA4FCE-0B08-4E96-ADBE-B5350AC30FD6}" type="pres">
      <dgm:prSet presAssocID="{FEA9DFA0-BB42-4E49-A15D-E93943D7F4AC}" presName="Name21" presStyleCnt="0"/>
      <dgm:spPr/>
      <dgm:t>
        <a:bodyPr/>
        <a:lstStyle/>
        <a:p>
          <a:pPr rtl="1"/>
          <a:endParaRPr lang="ar-AE"/>
        </a:p>
      </dgm:t>
    </dgm:pt>
    <dgm:pt modelId="{917DC983-82AD-4254-8CE2-E35C1826273C}" type="pres">
      <dgm:prSet presAssocID="{FEA9DFA0-BB42-4E49-A15D-E93943D7F4AC}" presName="level2Shape" presStyleLbl="node4" presStyleIdx="1" presStyleCnt="2"/>
      <dgm:spPr/>
      <dgm:t>
        <a:bodyPr/>
        <a:lstStyle/>
        <a:p>
          <a:pPr rtl="1"/>
          <a:endParaRPr lang="ar-AE"/>
        </a:p>
      </dgm:t>
    </dgm:pt>
    <dgm:pt modelId="{89903215-3FD1-4251-B418-8638BC1A306D}" type="pres">
      <dgm:prSet presAssocID="{FEA9DFA0-BB42-4E49-A15D-E93943D7F4AC}" presName="hierChild3" presStyleCnt="0"/>
      <dgm:spPr/>
      <dgm:t>
        <a:bodyPr/>
        <a:lstStyle/>
        <a:p>
          <a:pPr rtl="1"/>
          <a:endParaRPr lang="ar-AE"/>
        </a:p>
      </dgm:t>
    </dgm:pt>
    <dgm:pt modelId="{8A69B692-3ED2-4CF2-84D3-91F8B70E7C04}" type="pres">
      <dgm:prSet presAssocID="{E478067E-2C73-4582-A93E-79BA9C312053}" presName="Name19" presStyleLbl="parChTrans1D2" presStyleIdx="5" presStyleCnt="6"/>
      <dgm:spPr/>
      <dgm:t>
        <a:bodyPr/>
        <a:lstStyle/>
        <a:p>
          <a:pPr rtl="1"/>
          <a:endParaRPr lang="ar-AE"/>
        </a:p>
      </dgm:t>
    </dgm:pt>
    <dgm:pt modelId="{A94403AF-BA5D-4FEE-839F-5830A7C50272}" type="pres">
      <dgm:prSet presAssocID="{C04EB707-84F8-4192-81E9-54B8A5B9B263}" presName="Name21" presStyleCnt="0"/>
      <dgm:spPr/>
      <dgm:t>
        <a:bodyPr/>
        <a:lstStyle/>
        <a:p>
          <a:pPr rtl="1"/>
          <a:endParaRPr lang="ar-AE"/>
        </a:p>
      </dgm:t>
    </dgm:pt>
    <dgm:pt modelId="{420DCCE8-C3FB-4A45-9609-DDA1C3D25A49}" type="pres">
      <dgm:prSet presAssocID="{C04EB707-84F8-4192-81E9-54B8A5B9B263}" presName="level2Shape" presStyleLbl="node2" presStyleIdx="5" presStyleCnt="6"/>
      <dgm:spPr/>
      <dgm:t>
        <a:bodyPr/>
        <a:lstStyle/>
        <a:p>
          <a:pPr rtl="1"/>
          <a:endParaRPr lang="ar-AE"/>
        </a:p>
      </dgm:t>
    </dgm:pt>
    <dgm:pt modelId="{0316CE5A-7F06-407C-9884-FD015EA4028B}" type="pres">
      <dgm:prSet presAssocID="{C04EB707-84F8-4192-81E9-54B8A5B9B263}" presName="hierChild3" presStyleCnt="0"/>
      <dgm:spPr/>
      <dgm:t>
        <a:bodyPr/>
        <a:lstStyle/>
        <a:p>
          <a:pPr rtl="1"/>
          <a:endParaRPr lang="ar-AE"/>
        </a:p>
      </dgm:t>
    </dgm:pt>
    <dgm:pt modelId="{603620AF-1E9E-4CE2-9AB1-85619F0C5BCD}" type="pres">
      <dgm:prSet presAssocID="{D0AEF09B-3954-427E-801A-A945510FFC41}" presName="bgShapesFlow" presStyleCnt="0"/>
      <dgm:spPr/>
      <dgm:t>
        <a:bodyPr/>
        <a:lstStyle/>
        <a:p>
          <a:pPr rtl="1"/>
          <a:endParaRPr lang="ar-AE"/>
        </a:p>
      </dgm:t>
    </dgm:pt>
  </dgm:ptLst>
  <dgm:cxnLst>
    <dgm:cxn modelId="{83F6AFDC-7218-4B31-A896-333BD317D00E}" srcId="{6914E81C-B956-4D61-849A-681E16FA13B0}" destId="{86331F56-6DBC-4884-9163-02AEFE59259F}" srcOrd="0" destOrd="0" parTransId="{0E67AB2F-9EF8-4FD2-8AD8-7F7522FEFF70}" sibTransId="{C5F0821F-B623-4E0D-99B3-7E72A9D4788A}"/>
    <dgm:cxn modelId="{21EE5A7F-DE04-46D9-BCAE-B5CAA79C0537}" type="presOf" srcId="{FC5A63E9-CC45-465C-9410-D0F2F4C24458}" destId="{8A239A33-6F82-4D40-A436-7534E8BCEB8F}" srcOrd="0" destOrd="0" presId="urn:microsoft.com/office/officeart/2005/8/layout/hierarchy6"/>
    <dgm:cxn modelId="{62DF5DD6-A8CF-41DA-9281-2BD5680D3AC9}" type="presOf" srcId="{487E2F84-BEA0-41CC-A573-9C9AA4920767}" destId="{58F27A84-DF90-427A-BC36-B26FE3BFC463}" srcOrd="0" destOrd="0" presId="urn:microsoft.com/office/officeart/2005/8/layout/hierarchy6"/>
    <dgm:cxn modelId="{9F574735-72C7-48F1-BC2F-71BF5D7B1C38}" type="presOf" srcId="{0E67AB2F-9EF8-4FD2-8AD8-7F7522FEFF70}" destId="{F512CB14-D5CA-4455-A8D9-10928093B5FD}" srcOrd="0" destOrd="0" presId="urn:microsoft.com/office/officeart/2005/8/layout/hierarchy6"/>
    <dgm:cxn modelId="{18761148-868E-44D7-A919-4217FA382202}" srcId="{F4FE58D3-87BB-4669-9227-88264540DBF0}" destId="{487E2F84-BEA0-41CC-A573-9C9AA4920767}" srcOrd="1" destOrd="0" parTransId="{DBF0F46D-3C66-43D8-A3F2-44A1CC3EBCC7}" sibTransId="{E63316E3-5854-4AC9-A865-EA3DCD1DBB3D}"/>
    <dgm:cxn modelId="{0CD1F6CA-5AE3-4E17-9015-36BA1A480EB0}" type="presOf" srcId="{7BC9FBC2-A7D8-4780-975C-137E10DC430A}" destId="{4E5CB321-EC49-4618-9621-FCB494DF8554}" srcOrd="0" destOrd="0" presId="urn:microsoft.com/office/officeart/2005/8/layout/hierarchy6"/>
    <dgm:cxn modelId="{41F23A98-8C57-42B1-BE2F-4AF227037331}" type="presOf" srcId="{3A977A39-3079-4A81-B8BD-6B76B82D509F}" destId="{89B7828B-BBEC-47BF-BCAC-47DFB9435CE5}" srcOrd="0" destOrd="0" presId="urn:microsoft.com/office/officeart/2005/8/layout/hierarchy6"/>
    <dgm:cxn modelId="{7EBB7B41-8A2F-4A37-9DDE-60C4651F2226}" type="presOf" srcId="{5EA11717-768B-4175-AA4E-F09D649248F7}" destId="{7916DC51-7D47-47E4-AF59-FF09475C988B}" srcOrd="0" destOrd="0" presId="urn:microsoft.com/office/officeart/2005/8/layout/hierarchy6"/>
    <dgm:cxn modelId="{B9FDAD99-73F2-4F59-A273-559E99A9EFB8}" srcId="{FC5A63E9-CC45-465C-9410-D0F2F4C24458}" destId="{E0A79C50-67B8-4600-9BAB-D7CD0868B397}" srcOrd="0" destOrd="0" parTransId="{E85EE703-C32F-474B-B9D2-B971DD91C126}" sibTransId="{4191FBD3-3553-42FA-A2E3-42771608C2C4}"/>
    <dgm:cxn modelId="{25AA59D6-B66A-4C09-9AAF-9AB9CDC95457}" type="presOf" srcId="{CB16F7F9-55A6-45BD-8780-2DC05C1BA5E1}" destId="{A0EAEB14-A400-404A-AB7F-8616C8BD5BFC}" srcOrd="0" destOrd="0" presId="urn:microsoft.com/office/officeart/2005/8/layout/hierarchy6"/>
    <dgm:cxn modelId="{7B0C7E1E-5686-4778-A1B5-2BEAC9009E4A}" srcId="{6914E81C-B956-4D61-849A-681E16FA13B0}" destId="{E41DC537-D5BB-4782-A807-1B474040FA31}" srcOrd="4" destOrd="0" parTransId="{B2593DA8-952A-42F9-858F-A708B44698B9}" sibTransId="{30B2882B-E3DC-46C1-9308-CD2FD8011EBE}"/>
    <dgm:cxn modelId="{FB7C7123-7C19-4A8D-BD33-CDD722BE4009}" type="presOf" srcId="{26332D9F-A05A-449D-ABF5-9E55A45979CC}" destId="{BB7B9F8B-0B31-45BC-B4B9-B86AE8966F49}" srcOrd="0" destOrd="0" presId="urn:microsoft.com/office/officeart/2005/8/layout/hierarchy6"/>
    <dgm:cxn modelId="{C940D311-AE09-484B-9D17-FD1ADABBB985}" type="presOf" srcId="{E0A79C50-67B8-4600-9BAB-D7CD0868B397}" destId="{909FDE58-10BA-4E04-942F-92D0102AA6E9}" srcOrd="0" destOrd="0" presId="urn:microsoft.com/office/officeart/2005/8/layout/hierarchy6"/>
    <dgm:cxn modelId="{24FCC18B-D1D6-46B3-8DE0-8FE7E111E829}" type="presOf" srcId="{FEA9DFA0-BB42-4E49-A15D-E93943D7F4AC}" destId="{917DC983-82AD-4254-8CE2-E35C1826273C}" srcOrd="0" destOrd="0" presId="urn:microsoft.com/office/officeart/2005/8/layout/hierarchy6"/>
    <dgm:cxn modelId="{5F6E1371-474B-4BA6-86EE-AFB4F0A8B521}" srcId="{6914E81C-B956-4D61-849A-681E16FA13B0}" destId="{AAF3489B-26D2-4706-8BF8-C2B45071AB65}" srcOrd="2" destOrd="0" parTransId="{235C1475-53E4-4879-9431-ECC1F3A77178}" sibTransId="{A0410043-8C6B-4565-A1A6-7005C497D62B}"/>
    <dgm:cxn modelId="{A1C9FA78-0E29-4E71-AE8D-3BE7DD8FD724}" type="presOf" srcId="{235C1475-53E4-4879-9431-ECC1F3A77178}" destId="{AF9473FE-7ACB-4A69-A51B-393EDC447164}" srcOrd="0" destOrd="0" presId="urn:microsoft.com/office/officeart/2005/8/layout/hierarchy6"/>
    <dgm:cxn modelId="{F7E8E1EE-0B1F-420B-ADA4-B601D5238567}" type="presOf" srcId="{89B50E89-987A-4943-82B7-67373EF803E2}" destId="{350304B2-7C01-49AF-B6A1-84D0739F0B17}" srcOrd="0" destOrd="0" presId="urn:microsoft.com/office/officeart/2005/8/layout/hierarchy6"/>
    <dgm:cxn modelId="{DD271675-9340-42E9-8D99-87E1390DA0AE}" type="presOf" srcId="{86331F56-6DBC-4884-9163-02AEFE59259F}" destId="{E046413B-E4EE-4029-9BF9-3BC5A39E06B3}" srcOrd="0" destOrd="0" presId="urn:microsoft.com/office/officeart/2005/8/layout/hierarchy6"/>
    <dgm:cxn modelId="{94C1206F-1A1E-4306-8774-C921DFBF3A6E}" srcId="{F4FE58D3-87BB-4669-9227-88264540DBF0}" destId="{89B50E89-987A-4943-82B7-67373EF803E2}" srcOrd="0" destOrd="0" parTransId="{26332D9F-A05A-449D-ABF5-9E55A45979CC}" sibTransId="{58B5FD7F-9A35-4E6E-BCB0-9BE120781C22}"/>
    <dgm:cxn modelId="{0687F195-4978-40F4-8BD4-E41C1CCECF0A}" type="presOf" srcId="{DBF0F46D-3C66-43D8-A3F2-44A1CC3EBCC7}" destId="{8FAD425B-E9DE-42E0-8C63-02EB8F92A7FF}" srcOrd="0" destOrd="0" presId="urn:microsoft.com/office/officeart/2005/8/layout/hierarchy6"/>
    <dgm:cxn modelId="{BAE6FCA2-9E89-4B2E-BC6D-159F8A7A151F}" type="presOf" srcId="{6914E81C-B956-4D61-849A-681E16FA13B0}" destId="{3ED5584F-AA1D-4583-95DF-CBBE2868CCF9}" srcOrd="0" destOrd="0" presId="urn:microsoft.com/office/officeart/2005/8/layout/hierarchy6"/>
    <dgm:cxn modelId="{224D3A94-9BBA-44D6-AEA8-7940E0E5760C}" type="presOf" srcId="{C04EB707-84F8-4192-81E9-54B8A5B9B263}" destId="{420DCCE8-C3FB-4A45-9609-DDA1C3D25A49}" srcOrd="0" destOrd="0" presId="urn:microsoft.com/office/officeart/2005/8/layout/hierarchy6"/>
    <dgm:cxn modelId="{1AE3DC89-5EC7-4DAC-BE93-788D9A04BA2A}" srcId="{6914E81C-B956-4D61-849A-681E16FA13B0}" destId="{CB16F7F9-55A6-45BD-8780-2DC05C1BA5E1}" srcOrd="3" destOrd="0" parTransId="{5EA11717-768B-4175-AA4E-F09D649248F7}" sibTransId="{50DA3E69-DF0B-4DB3-9642-71E9F705D93B}"/>
    <dgm:cxn modelId="{59734467-7115-4B02-A290-E56C406964BE}" type="presOf" srcId="{E85EE703-C32F-474B-B9D2-B971DD91C126}" destId="{29E4D365-06ED-4491-A127-10BC4CCEB175}" srcOrd="0" destOrd="0" presId="urn:microsoft.com/office/officeart/2005/8/layout/hierarchy6"/>
    <dgm:cxn modelId="{B435E035-BF2B-41CE-960E-3BE47653D3FD}" type="presOf" srcId="{B2593DA8-952A-42F9-858F-A708B44698B9}" destId="{58BF687C-A462-4AF6-9F4A-A3BF5B00F45A}" srcOrd="0" destOrd="0" presId="urn:microsoft.com/office/officeart/2005/8/layout/hierarchy6"/>
    <dgm:cxn modelId="{96FCA125-B5E3-4C71-B0A9-91928DADA2C1}" srcId="{E41DC537-D5BB-4782-A807-1B474040FA31}" destId="{FC5A63E9-CC45-465C-9410-D0F2F4C24458}" srcOrd="0" destOrd="0" parTransId="{7BC9FBC2-A7D8-4780-975C-137E10DC430A}" sibTransId="{908BAB4E-5981-42DE-A3A5-6841F34B5843}"/>
    <dgm:cxn modelId="{6FEF33D7-29A4-4CD7-96C7-E38E8BDA81D2}" srcId="{6914E81C-B956-4D61-849A-681E16FA13B0}" destId="{F4FE58D3-87BB-4669-9227-88264540DBF0}" srcOrd="1" destOrd="0" parTransId="{234D2492-865E-4D20-BEDE-0404730A651A}" sibTransId="{71F5ED32-8FF3-4AA1-A02B-09EADD21490D}"/>
    <dgm:cxn modelId="{B1AE537F-1FDB-4700-8F3A-72A9418BD00C}" type="presOf" srcId="{AAF3489B-26D2-4706-8BF8-C2B45071AB65}" destId="{A1AB8235-96FA-416E-B8F1-8E9B72740C5A}" srcOrd="0" destOrd="0" presId="urn:microsoft.com/office/officeart/2005/8/layout/hierarchy6"/>
    <dgm:cxn modelId="{1FB160A8-8493-41A8-8174-EEA141CA5971}" srcId="{FC5A63E9-CC45-465C-9410-D0F2F4C24458}" destId="{FEA9DFA0-BB42-4E49-A15D-E93943D7F4AC}" srcOrd="1" destOrd="0" parTransId="{3A977A39-3079-4A81-B8BD-6B76B82D509F}" sibTransId="{0E0EBD96-CD9C-480B-BA75-A5FE36C2FE59}"/>
    <dgm:cxn modelId="{C9559043-3CE3-4789-9ECB-35D72AC02CF8}" type="presOf" srcId="{234D2492-865E-4D20-BEDE-0404730A651A}" destId="{49C07A76-3D44-4E68-A2B7-B6B407DD1029}" srcOrd="0" destOrd="0" presId="urn:microsoft.com/office/officeart/2005/8/layout/hierarchy6"/>
    <dgm:cxn modelId="{53C31D6E-0409-4581-A3B2-3642CC31CD5C}" type="presOf" srcId="{E478067E-2C73-4582-A93E-79BA9C312053}" destId="{8A69B692-3ED2-4CF2-84D3-91F8B70E7C04}" srcOrd="0" destOrd="0" presId="urn:microsoft.com/office/officeart/2005/8/layout/hierarchy6"/>
    <dgm:cxn modelId="{08CD5B0D-9EE2-4555-9DB5-30B38709F073}" type="presOf" srcId="{D0AEF09B-3954-427E-801A-A945510FFC41}" destId="{5192B347-7570-4FF9-A811-1CEF1B729F59}" srcOrd="0" destOrd="0" presId="urn:microsoft.com/office/officeart/2005/8/layout/hierarchy6"/>
    <dgm:cxn modelId="{54594140-220A-4A42-87DD-7C70289F349C}" type="presOf" srcId="{E41DC537-D5BB-4782-A807-1B474040FA31}" destId="{FCD3EC01-1E6C-4653-A378-5B1042F316BA}" srcOrd="0" destOrd="0" presId="urn:microsoft.com/office/officeart/2005/8/layout/hierarchy6"/>
    <dgm:cxn modelId="{C62EDA0C-36FB-4CD1-B804-5531973A961C}" type="presOf" srcId="{F4FE58D3-87BB-4669-9227-88264540DBF0}" destId="{83E83423-EB57-4875-A2D9-4687F31CED5D}" srcOrd="0" destOrd="0" presId="urn:microsoft.com/office/officeart/2005/8/layout/hierarchy6"/>
    <dgm:cxn modelId="{3DF9FFC3-96F3-46E2-89DE-E3271A9A6868}" srcId="{6914E81C-B956-4D61-849A-681E16FA13B0}" destId="{C04EB707-84F8-4192-81E9-54B8A5B9B263}" srcOrd="5" destOrd="0" parTransId="{E478067E-2C73-4582-A93E-79BA9C312053}" sibTransId="{6F7BFC0E-9354-405D-85C9-61F3DDB0130B}"/>
    <dgm:cxn modelId="{9B8DBDBA-501A-4913-8F7B-1CF0D73D73C6}" srcId="{D0AEF09B-3954-427E-801A-A945510FFC41}" destId="{6914E81C-B956-4D61-849A-681E16FA13B0}" srcOrd="0" destOrd="0" parTransId="{2D5FE9F2-0661-4619-866F-394957E6B509}" sibTransId="{7134E019-C8A6-40D0-B6E9-D9C329822740}"/>
    <dgm:cxn modelId="{54F7DE3F-A6D4-4EED-AEAF-6323F80954DF}" type="presParOf" srcId="{5192B347-7570-4FF9-A811-1CEF1B729F59}" destId="{E75F0F60-7AF5-4C49-A30D-0C903662B3CA}" srcOrd="0" destOrd="0" presId="urn:microsoft.com/office/officeart/2005/8/layout/hierarchy6"/>
    <dgm:cxn modelId="{BDC11EFC-F3B3-4857-BCB8-717BB04673A7}" type="presParOf" srcId="{E75F0F60-7AF5-4C49-A30D-0C903662B3CA}" destId="{5D894808-15D2-4DAF-A486-766D327C441C}" srcOrd="0" destOrd="0" presId="urn:microsoft.com/office/officeart/2005/8/layout/hierarchy6"/>
    <dgm:cxn modelId="{49747D11-8B84-4C37-9607-DE36372251A6}" type="presParOf" srcId="{5D894808-15D2-4DAF-A486-766D327C441C}" destId="{F807CBBC-A5A1-40BA-B691-EE7D766FD04C}" srcOrd="0" destOrd="0" presId="urn:microsoft.com/office/officeart/2005/8/layout/hierarchy6"/>
    <dgm:cxn modelId="{04FB1A6A-981C-4F76-ADB6-F496092FE2C4}" type="presParOf" srcId="{F807CBBC-A5A1-40BA-B691-EE7D766FD04C}" destId="{3ED5584F-AA1D-4583-95DF-CBBE2868CCF9}" srcOrd="0" destOrd="0" presId="urn:microsoft.com/office/officeart/2005/8/layout/hierarchy6"/>
    <dgm:cxn modelId="{6AD6C73B-4CA0-4004-8326-A0CDE9896874}" type="presParOf" srcId="{F807CBBC-A5A1-40BA-B691-EE7D766FD04C}" destId="{FF1FA684-90F8-4CA2-985C-71ABA82C0FF1}" srcOrd="1" destOrd="0" presId="urn:microsoft.com/office/officeart/2005/8/layout/hierarchy6"/>
    <dgm:cxn modelId="{5F14F38E-1506-4B02-B89A-C6BCD694AF00}" type="presParOf" srcId="{FF1FA684-90F8-4CA2-985C-71ABA82C0FF1}" destId="{F512CB14-D5CA-4455-A8D9-10928093B5FD}" srcOrd="0" destOrd="0" presId="urn:microsoft.com/office/officeart/2005/8/layout/hierarchy6"/>
    <dgm:cxn modelId="{2CFF136B-642C-4322-975E-D74BB9ABBF11}" type="presParOf" srcId="{FF1FA684-90F8-4CA2-985C-71ABA82C0FF1}" destId="{11BDE99F-F527-4564-BFCA-699922211D03}" srcOrd="1" destOrd="0" presId="urn:microsoft.com/office/officeart/2005/8/layout/hierarchy6"/>
    <dgm:cxn modelId="{996DAC95-9BB7-4085-806D-B5536D6EFF55}" type="presParOf" srcId="{11BDE99F-F527-4564-BFCA-699922211D03}" destId="{E046413B-E4EE-4029-9BF9-3BC5A39E06B3}" srcOrd="0" destOrd="0" presId="urn:microsoft.com/office/officeart/2005/8/layout/hierarchy6"/>
    <dgm:cxn modelId="{B238490C-B564-4A93-AA51-324314FD72FA}" type="presParOf" srcId="{11BDE99F-F527-4564-BFCA-699922211D03}" destId="{C1713DEA-A491-46B5-83A4-E7A17C7EE7E9}" srcOrd="1" destOrd="0" presId="urn:microsoft.com/office/officeart/2005/8/layout/hierarchy6"/>
    <dgm:cxn modelId="{997B1A9E-3B28-4DC4-B9ED-1442AA9A753B}" type="presParOf" srcId="{FF1FA684-90F8-4CA2-985C-71ABA82C0FF1}" destId="{49C07A76-3D44-4E68-A2B7-B6B407DD1029}" srcOrd="2" destOrd="0" presId="urn:microsoft.com/office/officeart/2005/8/layout/hierarchy6"/>
    <dgm:cxn modelId="{DB37C8FA-3999-4788-AA97-16503FD7D4FC}" type="presParOf" srcId="{FF1FA684-90F8-4CA2-985C-71ABA82C0FF1}" destId="{9814133A-93F0-4561-ABE5-7C027EA26613}" srcOrd="3" destOrd="0" presId="urn:microsoft.com/office/officeart/2005/8/layout/hierarchy6"/>
    <dgm:cxn modelId="{CDD8C947-9528-4DF8-AFA4-CE14C95C9052}" type="presParOf" srcId="{9814133A-93F0-4561-ABE5-7C027EA26613}" destId="{83E83423-EB57-4875-A2D9-4687F31CED5D}" srcOrd="0" destOrd="0" presId="urn:microsoft.com/office/officeart/2005/8/layout/hierarchy6"/>
    <dgm:cxn modelId="{1B5A3DCA-C0DE-48E9-8AAD-84C416867232}" type="presParOf" srcId="{9814133A-93F0-4561-ABE5-7C027EA26613}" destId="{062EEE9D-671F-4E88-A914-3B271A10300C}" srcOrd="1" destOrd="0" presId="urn:microsoft.com/office/officeart/2005/8/layout/hierarchy6"/>
    <dgm:cxn modelId="{98327808-743D-47A2-8398-CE5C253A8DA6}" type="presParOf" srcId="{062EEE9D-671F-4E88-A914-3B271A10300C}" destId="{BB7B9F8B-0B31-45BC-B4B9-B86AE8966F49}" srcOrd="0" destOrd="0" presId="urn:microsoft.com/office/officeart/2005/8/layout/hierarchy6"/>
    <dgm:cxn modelId="{1E372BD9-8035-4430-9713-FD50CEB321BD}" type="presParOf" srcId="{062EEE9D-671F-4E88-A914-3B271A10300C}" destId="{976052DD-3681-427C-BF19-7CB65F4FFD1F}" srcOrd="1" destOrd="0" presId="urn:microsoft.com/office/officeart/2005/8/layout/hierarchy6"/>
    <dgm:cxn modelId="{35ACA419-FE40-4BBE-B1C4-44DC06339891}" type="presParOf" srcId="{976052DD-3681-427C-BF19-7CB65F4FFD1F}" destId="{350304B2-7C01-49AF-B6A1-84D0739F0B17}" srcOrd="0" destOrd="0" presId="urn:microsoft.com/office/officeart/2005/8/layout/hierarchy6"/>
    <dgm:cxn modelId="{C0FDCDA3-BCC6-48A7-A688-68D760DC0332}" type="presParOf" srcId="{976052DD-3681-427C-BF19-7CB65F4FFD1F}" destId="{13A5E8E5-44EC-4CD5-9B65-181C164622CE}" srcOrd="1" destOrd="0" presId="urn:microsoft.com/office/officeart/2005/8/layout/hierarchy6"/>
    <dgm:cxn modelId="{B6243492-95FB-4B3B-A1F9-FFE46BFF6027}" type="presParOf" srcId="{062EEE9D-671F-4E88-A914-3B271A10300C}" destId="{8FAD425B-E9DE-42E0-8C63-02EB8F92A7FF}" srcOrd="2" destOrd="0" presId="urn:microsoft.com/office/officeart/2005/8/layout/hierarchy6"/>
    <dgm:cxn modelId="{8B79E2D2-EC04-45E9-A5CD-D8A6D9C0C719}" type="presParOf" srcId="{062EEE9D-671F-4E88-A914-3B271A10300C}" destId="{97AB8288-7507-417E-96A9-EEEFF014B6B8}" srcOrd="3" destOrd="0" presId="urn:microsoft.com/office/officeart/2005/8/layout/hierarchy6"/>
    <dgm:cxn modelId="{83A62862-CA25-4643-8CA2-A5800D414058}" type="presParOf" srcId="{97AB8288-7507-417E-96A9-EEEFF014B6B8}" destId="{58F27A84-DF90-427A-BC36-B26FE3BFC463}" srcOrd="0" destOrd="0" presId="urn:microsoft.com/office/officeart/2005/8/layout/hierarchy6"/>
    <dgm:cxn modelId="{CFDC0847-86DD-49EB-8B80-769020A26BB6}" type="presParOf" srcId="{97AB8288-7507-417E-96A9-EEEFF014B6B8}" destId="{6273F1EF-318F-4824-A30D-4BA137FF01FC}" srcOrd="1" destOrd="0" presId="urn:microsoft.com/office/officeart/2005/8/layout/hierarchy6"/>
    <dgm:cxn modelId="{73E7228B-67FE-4207-9519-6B633572C60A}" type="presParOf" srcId="{FF1FA684-90F8-4CA2-985C-71ABA82C0FF1}" destId="{AF9473FE-7ACB-4A69-A51B-393EDC447164}" srcOrd="4" destOrd="0" presId="urn:microsoft.com/office/officeart/2005/8/layout/hierarchy6"/>
    <dgm:cxn modelId="{BDF33D0B-AE6D-4757-9FBF-D33DD7F7416C}" type="presParOf" srcId="{FF1FA684-90F8-4CA2-985C-71ABA82C0FF1}" destId="{8411179E-E4C4-417A-874E-68036AB5057A}" srcOrd="5" destOrd="0" presId="urn:microsoft.com/office/officeart/2005/8/layout/hierarchy6"/>
    <dgm:cxn modelId="{55BA6EE7-8DFA-46D2-BB61-AB2F522FA1BC}" type="presParOf" srcId="{8411179E-E4C4-417A-874E-68036AB5057A}" destId="{A1AB8235-96FA-416E-B8F1-8E9B72740C5A}" srcOrd="0" destOrd="0" presId="urn:microsoft.com/office/officeart/2005/8/layout/hierarchy6"/>
    <dgm:cxn modelId="{AC9CBD42-4EA5-44E4-A3D7-E95D4C2440E3}" type="presParOf" srcId="{8411179E-E4C4-417A-874E-68036AB5057A}" destId="{3F7FF202-2C65-4A1D-A442-277AB202562C}" srcOrd="1" destOrd="0" presId="urn:microsoft.com/office/officeart/2005/8/layout/hierarchy6"/>
    <dgm:cxn modelId="{5745E987-C536-4767-B68B-9F13B6570A91}" type="presParOf" srcId="{FF1FA684-90F8-4CA2-985C-71ABA82C0FF1}" destId="{7916DC51-7D47-47E4-AF59-FF09475C988B}" srcOrd="6" destOrd="0" presId="urn:microsoft.com/office/officeart/2005/8/layout/hierarchy6"/>
    <dgm:cxn modelId="{7BE2920B-0AE1-40AF-9C17-DD67A14C3A2A}" type="presParOf" srcId="{FF1FA684-90F8-4CA2-985C-71ABA82C0FF1}" destId="{D620C3DA-3656-4EF8-8128-6A243D19D2D6}" srcOrd="7" destOrd="0" presId="urn:microsoft.com/office/officeart/2005/8/layout/hierarchy6"/>
    <dgm:cxn modelId="{E6B0A7AE-EAAC-4C18-9947-E36AB5BCE0DC}" type="presParOf" srcId="{D620C3DA-3656-4EF8-8128-6A243D19D2D6}" destId="{A0EAEB14-A400-404A-AB7F-8616C8BD5BFC}" srcOrd="0" destOrd="0" presId="urn:microsoft.com/office/officeart/2005/8/layout/hierarchy6"/>
    <dgm:cxn modelId="{7F8CD0A2-8B1C-4E13-B453-0449E00F7641}" type="presParOf" srcId="{D620C3DA-3656-4EF8-8128-6A243D19D2D6}" destId="{6EC3776C-E7E4-4C25-8DF3-CBE280BB227E}" srcOrd="1" destOrd="0" presId="urn:microsoft.com/office/officeart/2005/8/layout/hierarchy6"/>
    <dgm:cxn modelId="{F41BC14E-4D41-4BC2-93E0-20F7146E908B}" type="presParOf" srcId="{FF1FA684-90F8-4CA2-985C-71ABA82C0FF1}" destId="{58BF687C-A462-4AF6-9F4A-A3BF5B00F45A}" srcOrd="8" destOrd="0" presId="urn:microsoft.com/office/officeart/2005/8/layout/hierarchy6"/>
    <dgm:cxn modelId="{3F1345DE-CCEB-42BD-B8E1-45D602189299}" type="presParOf" srcId="{FF1FA684-90F8-4CA2-985C-71ABA82C0FF1}" destId="{EBCAECDE-F1B6-4218-9D2A-5C4DBD512C49}" srcOrd="9" destOrd="0" presId="urn:microsoft.com/office/officeart/2005/8/layout/hierarchy6"/>
    <dgm:cxn modelId="{15CB425D-E239-4093-A1E3-D7C1BEFE38A8}" type="presParOf" srcId="{EBCAECDE-F1B6-4218-9D2A-5C4DBD512C49}" destId="{FCD3EC01-1E6C-4653-A378-5B1042F316BA}" srcOrd="0" destOrd="0" presId="urn:microsoft.com/office/officeart/2005/8/layout/hierarchy6"/>
    <dgm:cxn modelId="{F768D6AB-3E8B-4C31-951D-76A1A1A60ED6}" type="presParOf" srcId="{EBCAECDE-F1B6-4218-9D2A-5C4DBD512C49}" destId="{891A2900-7F7F-4F9F-861B-367DF9C4388E}" srcOrd="1" destOrd="0" presId="urn:microsoft.com/office/officeart/2005/8/layout/hierarchy6"/>
    <dgm:cxn modelId="{3BC60AD0-B475-4D98-87B8-DE75D0D66A9C}" type="presParOf" srcId="{891A2900-7F7F-4F9F-861B-367DF9C4388E}" destId="{4E5CB321-EC49-4618-9621-FCB494DF8554}" srcOrd="0" destOrd="0" presId="urn:microsoft.com/office/officeart/2005/8/layout/hierarchy6"/>
    <dgm:cxn modelId="{34DE9F3C-5A89-4F49-9231-A6F62461352A}" type="presParOf" srcId="{891A2900-7F7F-4F9F-861B-367DF9C4388E}" destId="{0B77AD88-707B-47E0-8E0B-326E479E356F}" srcOrd="1" destOrd="0" presId="urn:microsoft.com/office/officeart/2005/8/layout/hierarchy6"/>
    <dgm:cxn modelId="{F657EF12-E996-490A-B77B-7769FC862162}" type="presParOf" srcId="{0B77AD88-707B-47E0-8E0B-326E479E356F}" destId="{8A239A33-6F82-4D40-A436-7534E8BCEB8F}" srcOrd="0" destOrd="0" presId="urn:microsoft.com/office/officeart/2005/8/layout/hierarchy6"/>
    <dgm:cxn modelId="{198453FE-16EB-49A4-B345-8F9DF7BA2761}" type="presParOf" srcId="{0B77AD88-707B-47E0-8E0B-326E479E356F}" destId="{0983C2F8-F7C3-4D79-B4E9-948A37411D25}" srcOrd="1" destOrd="0" presId="urn:microsoft.com/office/officeart/2005/8/layout/hierarchy6"/>
    <dgm:cxn modelId="{3412E092-7BDE-4D8F-AAE3-D5117AE7FB8E}" type="presParOf" srcId="{0983C2F8-F7C3-4D79-B4E9-948A37411D25}" destId="{29E4D365-06ED-4491-A127-10BC4CCEB175}" srcOrd="0" destOrd="0" presId="urn:microsoft.com/office/officeart/2005/8/layout/hierarchy6"/>
    <dgm:cxn modelId="{216F7932-2988-4CFF-B5FB-6902845C0556}" type="presParOf" srcId="{0983C2F8-F7C3-4D79-B4E9-948A37411D25}" destId="{9AB4BC2B-99B6-4A4D-BF99-7CA45BE51C92}" srcOrd="1" destOrd="0" presId="urn:microsoft.com/office/officeart/2005/8/layout/hierarchy6"/>
    <dgm:cxn modelId="{D322EA48-4097-487F-8552-57F8DBEAE402}" type="presParOf" srcId="{9AB4BC2B-99B6-4A4D-BF99-7CA45BE51C92}" destId="{909FDE58-10BA-4E04-942F-92D0102AA6E9}" srcOrd="0" destOrd="0" presId="urn:microsoft.com/office/officeart/2005/8/layout/hierarchy6"/>
    <dgm:cxn modelId="{835767FC-C3D7-47CE-9A86-C6BB42F197F0}" type="presParOf" srcId="{9AB4BC2B-99B6-4A4D-BF99-7CA45BE51C92}" destId="{33CF3DD1-AF26-47CC-BAB8-F7CFF3E1EE06}" srcOrd="1" destOrd="0" presId="urn:microsoft.com/office/officeart/2005/8/layout/hierarchy6"/>
    <dgm:cxn modelId="{46DA49A4-33DC-418B-B57D-17F31841CB89}" type="presParOf" srcId="{0983C2F8-F7C3-4D79-B4E9-948A37411D25}" destId="{89B7828B-BBEC-47BF-BCAC-47DFB9435CE5}" srcOrd="2" destOrd="0" presId="urn:microsoft.com/office/officeart/2005/8/layout/hierarchy6"/>
    <dgm:cxn modelId="{331FB702-8386-42AA-9C3D-AFE8894655ED}" type="presParOf" srcId="{0983C2F8-F7C3-4D79-B4E9-948A37411D25}" destId="{68AA4FCE-0B08-4E96-ADBE-B5350AC30FD6}" srcOrd="3" destOrd="0" presId="urn:microsoft.com/office/officeart/2005/8/layout/hierarchy6"/>
    <dgm:cxn modelId="{734D952D-A46E-4E75-9CB7-C2619816C633}" type="presParOf" srcId="{68AA4FCE-0B08-4E96-ADBE-B5350AC30FD6}" destId="{917DC983-82AD-4254-8CE2-E35C1826273C}" srcOrd="0" destOrd="0" presId="urn:microsoft.com/office/officeart/2005/8/layout/hierarchy6"/>
    <dgm:cxn modelId="{471C7D4D-94AC-450A-9D6A-15A8A845B05A}" type="presParOf" srcId="{68AA4FCE-0B08-4E96-ADBE-B5350AC30FD6}" destId="{89903215-3FD1-4251-B418-8638BC1A306D}" srcOrd="1" destOrd="0" presId="urn:microsoft.com/office/officeart/2005/8/layout/hierarchy6"/>
    <dgm:cxn modelId="{8FE5FBB8-9DA3-4256-9E9D-5D8E57C5A884}" type="presParOf" srcId="{FF1FA684-90F8-4CA2-985C-71ABA82C0FF1}" destId="{8A69B692-3ED2-4CF2-84D3-91F8B70E7C04}" srcOrd="10" destOrd="0" presId="urn:microsoft.com/office/officeart/2005/8/layout/hierarchy6"/>
    <dgm:cxn modelId="{2EA5E461-66AD-461F-80F9-E37438C12864}" type="presParOf" srcId="{FF1FA684-90F8-4CA2-985C-71ABA82C0FF1}" destId="{A94403AF-BA5D-4FEE-839F-5830A7C50272}" srcOrd="11" destOrd="0" presId="urn:microsoft.com/office/officeart/2005/8/layout/hierarchy6"/>
    <dgm:cxn modelId="{625420E2-384E-482C-B88E-BEA22436E6D4}" type="presParOf" srcId="{A94403AF-BA5D-4FEE-839F-5830A7C50272}" destId="{420DCCE8-C3FB-4A45-9609-DDA1C3D25A49}" srcOrd="0" destOrd="0" presId="urn:microsoft.com/office/officeart/2005/8/layout/hierarchy6"/>
    <dgm:cxn modelId="{13A5D3F2-6B0A-47F5-9E96-6970AD51D027}" type="presParOf" srcId="{A94403AF-BA5D-4FEE-839F-5830A7C50272}" destId="{0316CE5A-7F06-407C-9884-FD015EA4028B}" srcOrd="1" destOrd="0" presId="urn:microsoft.com/office/officeart/2005/8/layout/hierarchy6"/>
    <dgm:cxn modelId="{14B10C08-C3E2-4820-B051-2F263C94361D}" type="presParOf" srcId="{5192B347-7570-4FF9-A811-1CEF1B729F59}" destId="{603620AF-1E9E-4CE2-9AB1-85619F0C5BC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D5584F-AA1D-4583-95DF-CBBE2868CCF9}">
      <dsp:nvSpPr>
        <dsp:cNvPr id="0" name=""/>
        <dsp:cNvSpPr/>
      </dsp:nvSpPr>
      <dsp:spPr>
        <a:xfrm>
          <a:off x="3566293" y="361493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الرئيسية</a:t>
          </a:r>
          <a:endParaRPr lang="ar-AE" sz="2000" kern="1200" dirty="0"/>
        </a:p>
      </dsp:txBody>
      <dsp:txXfrm>
        <a:off x="3566293" y="361493"/>
        <a:ext cx="1097012" cy="731341"/>
      </dsp:txXfrm>
    </dsp:sp>
    <dsp:sp modelId="{F512CB14-D5CA-4455-A8D9-10928093B5FD}">
      <dsp:nvSpPr>
        <dsp:cNvPr id="0" name=""/>
        <dsp:cNvSpPr/>
      </dsp:nvSpPr>
      <dsp:spPr>
        <a:xfrm>
          <a:off x="549510" y="1092835"/>
          <a:ext cx="3565289" cy="292536"/>
        </a:xfrm>
        <a:custGeom>
          <a:avLst/>
          <a:gdLst/>
          <a:ahLst/>
          <a:cxnLst/>
          <a:rect l="0" t="0" r="0" b="0"/>
          <a:pathLst>
            <a:path>
              <a:moveTo>
                <a:pt x="3565289" y="0"/>
              </a:moveTo>
              <a:lnTo>
                <a:pt x="3565289" y="146268"/>
              </a:lnTo>
              <a:lnTo>
                <a:pt x="0" y="146268"/>
              </a:lnTo>
              <a:lnTo>
                <a:pt x="0" y="2925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6413B-E4EE-4029-9BF9-3BC5A39E06B3}">
      <dsp:nvSpPr>
        <dsp:cNvPr id="0" name=""/>
        <dsp:cNvSpPr/>
      </dsp:nvSpPr>
      <dsp:spPr>
        <a:xfrm>
          <a:off x="1004" y="1385371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معلومات شخصية</a:t>
          </a:r>
          <a:endParaRPr lang="ar-AE" sz="2000" kern="1200" dirty="0"/>
        </a:p>
      </dsp:txBody>
      <dsp:txXfrm>
        <a:off x="1004" y="1385371"/>
        <a:ext cx="1097012" cy="731341"/>
      </dsp:txXfrm>
    </dsp:sp>
    <dsp:sp modelId="{49C07A76-3D44-4E68-A2B7-B6B407DD1029}">
      <dsp:nvSpPr>
        <dsp:cNvPr id="0" name=""/>
        <dsp:cNvSpPr/>
      </dsp:nvSpPr>
      <dsp:spPr>
        <a:xfrm>
          <a:off x="1975626" y="1092835"/>
          <a:ext cx="2139173" cy="292536"/>
        </a:xfrm>
        <a:custGeom>
          <a:avLst/>
          <a:gdLst/>
          <a:ahLst/>
          <a:cxnLst/>
          <a:rect l="0" t="0" r="0" b="0"/>
          <a:pathLst>
            <a:path>
              <a:moveTo>
                <a:pt x="2139173" y="0"/>
              </a:moveTo>
              <a:lnTo>
                <a:pt x="2139173" y="146268"/>
              </a:lnTo>
              <a:lnTo>
                <a:pt x="0" y="146268"/>
              </a:lnTo>
              <a:lnTo>
                <a:pt x="0" y="2925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83423-EB57-4875-A2D9-4687F31CED5D}">
      <dsp:nvSpPr>
        <dsp:cNvPr id="0" name=""/>
        <dsp:cNvSpPr/>
      </dsp:nvSpPr>
      <dsp:spPr>
        <a:xfrm>
          <a:off x="1427120" y="1385371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صوري</a:t>
          </a:r>
          <a:endParaRPr lang="ar-AE" sz="2000" kern="1200" dirty="0"/>
        </a:p>
      </dsp:txBody>
      <dsp:txXfrm>
        <a:off x="1427120" y="1385371"/>
        <a:ext cx="1097012" cy="731341"/>
      </dsp:txXfrm>
    </dsp:sp>
    <dsp:sp modelId="{BB7B9F8B-0B31-45BC-B4B9-B86AE8966F49}">
      <dsp:nvSpPr>
        <dsp:cNvPr id="0" name=""/>
        <dsp:cNvSpPr/>
      </dsp:nvSpPr>
      <dsp:spPr>
        <a:xfrm>
          <a:off x="1262568" y="2116713"/>
          <a:ext cx="713057" cy="292536"/>
        </a:xfrm>
        <a:custGeom>
          <a:avLst/>
          <a:gdLst/>
          <a:ahLst/>
          <a:cxnLst/>
          <a:rect l="0" t="0" r="0" b="0"/>
          <a:pathLst>
            <a:path>
              <a:moveTo>
                <a:pt x="713057" y="0"/>
              </a:moveTo>
              <a:lnTo>
                <a:pt x="713057" y="146268"/>
              </a:lnTo>
              <a:lnTo>
                <a:pt x="0" y="146268"/>
              </a:lnTo>
              <a:lnTo>
                <a:pt x="0" y="29253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304B2-7C01-49AF-B6A1-84D0739F0B17}">
      <dsp:nvSpPr>
        <dsp:cNvPr id="0" name=""/>
        <dsp:cNvSpPr/>
      </dsp:nvSpPr>
      <dsp:spPr>
        <a:xfrm>
          <a:off x="714062" y="2409249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المنازل</a:t>
          </a:r>
          <a:r>
            <a:rPr lang="ar-AE" sz="2000" kern="1200" baseline="0" dirty="0" smtClean="0"/>
            <a:t> القديمة </a:t>
          </a:r>
          <a:endParaRPr lang="ar-AE" sz="2000" kern="1200" dirty="0"/>
        </a:p>
      </dsp:txBody>
      <dsp:txXfrm>
        <a:off x="714062" y="2409249"/>
        <a:ext cx="1097012" cy="731341"/>
      </dsp:txXfrm>
    </dsp:sp>
    <dsp:sp modelId="{8FAD425B-E9DE-42E0-8C63-02EB8F92A7FF}">
      <dsp:nvSpPr>
        <dsp:cNvPr id="0" name=""/>
        <dsp:cNvSpPr/>
      </dsp:nvSpPr>
      <dsp:spPr>
        <a:xfrm>
          <a:off x="1975626" y="2116713"/>
          <a:ext cx="713057" cy="292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68"/>
              </a:lnTo>
              <a:lnTo>
                <a:pt x="713057" y="146268"/>
              </a:lnTo>
              <a:lnTo>
                <a:pt x="713057" y="29253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27A84-DF90-427A-BC36-B26FE3BFC463}">
      <dsp:nvSpPr>
        <dsp:cNvPr id="0" name=""/>
        <dsp:cNvSpPr/>
      </dsp:nvSpPr>
      <dsp:spPr>
        <a:xfrm>
          <a:off x="2140178" y="2409249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المنازل الجديدة</a:t>
          </a:r>
          <a:endParaRPr lang="ar-AE" sz="2000" kern="1200" dirty="0"/>
        </a:p>
      </dsp:txBody>
      <dsp:txXfrm>
        <a:off x="2140178" y="2409249"/>
        <a:ext cx="1097012" cy="731341"/>
      </dsp:txXfrm>
    </dsp:sp>
    <dsp:sp modelId="{AF9473FE-7ACB-4A69-A51B-393EDC447164}">
      <dsp:nvSpPr>
        <dsp:cNvPr id="0" name=""/>
        <dsp:cNvSpPr/>
      </dsp:nvSpPr>
      <dsp:spPr>
        <a:xfrm>
          <a:off x="3401742" y="1092835"/>
          <a:ext cx="713057" cy="292536"/>
        </a:xfrm>
        <a:custGeom>
          <a:avLst/>
          <a:gdLst/>
          <a:ahLst/>
          <a:cxnLst/>
          <a:rect l="0" t="0" r="0" b="0"/>
          <a:pathLst>
            <a:path>
              <a:moveTo>
                <a:pt x="713057" y="0"/>
              </a:moveTo>
              <a:lnTo>
                <a:pt x="713057" y="146268"/>
              </a:lnTo>
              <a:lnTo>
                <a:pt x="0" y="146268"/>
              </a:lnTo>
              <a:lnTo>
                <a:pt x="0" y="2925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B8235-96FA-416E-B8F1-8E9B72740C5A}">
      <dsp:nvSpPr>
        <dsp:cNvPr id="0" name=""/>
        <dsp:cNvSpPr/>
      </dsp:nvSpPr>
      <dsp:spPr>
        <a:xfrm>
          <a:off x="2853236" y="1385371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مشاريعي</a:t>
          </a:r>
          <a:endParaRPr lang="ar-AE" sz="2000" kern="1200" dirty="0"/>
        </a:p>
      </dsp:txBody>
      <dsp:txXfrm>
        <a:off x="2853236" y="1385371"/>
        <a:ext cx="1097012" cy="731341"/>
      </dsp:txXfrm>
    </dsp:sp>
    <dsp:sp modelId="{7916DC51-7D47-47E4-AF59-FF09475C988B}">
      <dsp:nvSpPr>
        <dsp:cNvPr id="0" name=""/>
        <dsp:cNvSpPr/>
      </dsp:nvSpPr>
      <dsp:spPr>
        <a:xfrm>
          <a:off x="4114800" y="1092835"/>
          <a:ext cx="713057" cy="292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68"/>
              </a:lnTo>
              <a:lnTo>
                <a:pt x="713057" y="146268"/>
              </a:lnTo>
              <a:lnTo>
                <a:pt x="713057" y="2925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AEB14-A400-404A-AB7F-8616C8BD5BFC}">
      <dsp:nvSpPr>
        <dsp:cNvPr id="0" name=""/>
        <dsp:cNvSpPr/>
      </dsp:nvSpPr>
      <dsp:spPr>
        <a:xfrm>
          <a:off x="4279351" y="1385371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للتواصل</a:t>
          </a:r>
          <a:endParaRPr lang="ar-AE" sz="2000" kern="1200" dirty="0"/>
        </a:p>
      </dsp:txBody>
      <dsp:txXfrm>
        <a:off x="4279351" y="1385371"/>
        <a:ext cx="1097012" cy="731341"/>
      </dsp:txXfrm>
    </dsp:sp>
    <dsp:sp modelId="{58BF687C-A462-4AF6-9F4A-A3BF5B00F45A}">
      <dsp:nvSpPr>
        <dsp:cNvPr id="0" name=""/>
        <dsp:cNvSpPr/>
      </dsp:nvSpPr>
      <dsp:spPr>
        <a:xfrm>
          <a:off x="4114800" y="1092835"/>
          <a:ext cx="2139173" cy="292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68"/>
              </a:lnTo>
              <a:lnTo>
                <a:pt x="2139173" y="146268"/>
              </a:lnTo>
              <a:lnTo>
                <a:pt x="2139173" y="2925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3EC01-1E6C-4653-A378-5B1042F316BA}">
      <dsp:nvSpPr>
        <dsp:cNvPr id="0" name=""/>
        <dsp:cNvSpPr/>
      </dsp:nvSpPr>
      <dsp:spPr>
        <a:xfrm>
          <a:off x="5705467" y="1385371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تراث بلادي</a:t>
          </a:r>
          <a:endParaRPr lang="ar-AE" sz="2000" kern="1200" dirty="0"/>
        </a:p>
      </dsp:txBody>
      <dsp:txXfrm>
        <a:off x="5705467" y="1385371"/>
        <a:ext cx="1097012" cy="731341"/>
      </dsp:txXfrm>
    </dsp:sp>
    <dsp:sp modelId="{4E5CB321-EC49-4618-9621-FCB494DF8554}">
      <dsp:nvSpPr>
        <dsp:cNvPr id="0" name=""/>
        <dsp:cNvSpPr/>
      </dsp:nvSpPr>
      <dsp:spPr>
        <a:xfrm>
          <a:off x="6208253" y="2116713"/>
          <a:ext cx="91440" cy="292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53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39A33-6F82-4D40-A436-7534E8BCEB8F}">
      <dsp:nvSpPr>
        <dsp:cNvPr id="0" name=""/>
        <dsp:cNvSpPr/>
      </dsp:nvSpPr>
      <dsp:spPr>
        <a:xfrm>
          <a:off x="5705467" y="2409249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الأكل التراثي </a:t>
          </a:r>
          <a:endParaRPr lang="ar-AE" sz="2000" kern="1200" dirty="0"/>
        </a:p>
      </dsp:txBody>
      <dsp:txXfrm>
        <a:off x="5705467" y="2409249"/>
        <a:ext cx="1097012" cy="731341"/>
      </dsp:txXfrm>
    </dsp:sp>
    <dsp:sp modelId="{29E4D365-06ED-4491-A127-10BC4CCEB175}">
      <dsp:nvSpPr>
        <dsp:cNvPr id="0" name=""/>
        <dsp:cNvSpPr/>
      </dsp:nvSpPr>
      <dsp:spPr>
        <a:xfrm>
          <a:off x="5540915" y="3140591"/>
          <a:ext cx="713057" cy="292536"/>
        </a:xfrm>
        <a:custGeom>
          <a:avLst/>
          <a:gdLst/>
          <a:ahLst/>
          <a:cxnLst/>
          <a:rect l="0" t="0" r="0" b="0"/>
          <a:pathLst>
            <a:path>
              <a:moveTo>
                <a:pt x="713057" y="0"/>
              </a:moveTo>
              <a:lnTo>
                <a:pt x="713057" y="146268"/>
              </a:lnTo>
              <a:lnTo>
                <a:pt x="0" y="146268"/>
              </a:lnTo>
              <a:lnTo>
                <a:pt x="0" y="29253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FDE58-10BA-4E04-942F-92D0102AA6E9}">
      <dsp:nvSpPr>
        <dsp:cNvPr id="0" name=""/>
        <dsp:cNvSpPr/>
      </dsp:nvSpPr>
      <dsp:spPr>
        <a:xfrm>
          <a:off x="4992409" y="3433127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الألعاب التراثية</a:t>
          </a:r>
          <a:endParaRPr lang="ar-AE" sz="2000" kern="1200" dirty="0"/>
        </a:p>
      </dsp:txBody>
      <dsp:txXfrm>
        <a:off x="4992409" y="3433127"/>
        <a:ext cx="1097012" cy="731341"/>
      </dsp:txXfrm>
    </dsp:sp>
    <dsp:sp modelId="{89B7828B-BBEC-47BF-BCAC-47DFB9435CE5}">
      <dsp:nvSpPr>
        <dsp:cNvPr id="0" name=""/>
        <dsp:cNvSpPr/>
      </dsp:nvSpPr>
      <dsp:spPr>
        <a:xfrm>
          <a:off x="6253973" y="3140591"/>
          <a:ext cx="713057" cy="292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68"/>
              </a:lnTo>
              <a:lnTo>
                <a:pt x="713057" y="146268"/>
              </a:lnTo>
              <a:lnTo>
                <a:pt x="713057" y="29253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DC983-82AD-4254-8CE2-E35C1826273C}">
      <dsp:nvSpPr>
        <dsp:cNvPr id="0" name=""/>
        <dsp:cNvSpPr/>
      </dsp:nvSpPr>
      <dsp:spPr>
        <a:xfrm>
          <a:off x="6418525" y="3433127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الملابس التراثية</a:t>
          </a:r>
          <a:endParaRPr lang="ar-AE" sz="2000" kern="1200" dirty="0"/>
        </a:p>
      </dsp:txBody>
      <dsp:txXfrm>
        <a:off x="6418525" y="3433127"/>
        <a:ext cx="1097012" cy="731341"/>
      </dsp:txXfrm>
    </dsp:sp>
    <dsp:sp modelId="{8A69B692-3ED2-4CF2-84D3-91F8B70E7C04}">
      <dsp:nvSpPr>
        <dsp:cNvPr id="0" name=""/>
        <dsp:cNvSpPr/>
      </dsp:nvSpPr>
      <dsp:spPr>
        <a:xfrm>
          <a:off x="4114800" y="1092835"/>
          <a:ext cx="3565289" cy="292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68"/>
              </a:lnTo>
              <a:lnTo>
                <a:pt x="3565289" y="146268"/>
              </a:lnTo>
              <a:lnTo>
                <a:pt x="3565289" y="2925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DCCE8-C3FB-4A45-9609-DDA1C3D25A49}">
      <dsp:nvSpPr>
        <dsp:cNvPr id="0" name=""/>
        <dsp:cNvSpPr/>
      </dsp:nvSpPr>
      <dsp:spPr>
        <a:xfrm>
          <a:off x="7131583" y="1385371"/>
          <a:ext cx="1097012" cy="731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الخطة</a:t>
          </a:r>
          <a:endParaRPr lang="ar-AE" sz="2000" kern="1200" dirty="0"/>
        </a:p>
      </dsp:txBody>
      <dsp:txXfrm>
        <a:off x="7131583" y="1385371"/>
        <a:ext cx="1097012" cy="731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EA622-C1E7-458E-B828-53FFFA1AA19D}" type="datetimeFigureOut">
              <a:rPr lang="ar-AE" smtClean="0"/>
              <a:pPr/>
              <a:t>04/07/1434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9E08-35A0-4C26-80F3-F7A0D9C09A37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00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Sitemap plan</a:t>
            </a:r>
            <a:endParaRPr lang="ar-AE" sz="6000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000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143000"/>
          </a:xfrm>
        </p:spPr>
        <p:txBody>
          <a:bodyPr/>
          <a:lstStyle/>
          <a:p>
            <a:pPr algn="l"/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My pages</a:t>
            </a:r>
            <a:endParaRPr lang="ar-A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5257800"/>
        </p:xfrm>
        <a:graphic>
          <a:graphicData uri="http://schemas.openxmlformats.org/drawingml/2006/table">
            <a:tbl>
              <a:tblPr rtl="1" firstRow="1" bandRow="1">
                <a:tableStyleId>{0E3FDE45-AF77-4B5C-9715-49D594BDF05E}</a:tableStyleId>
              </a:tblPr>
              <a:tblGrid>
                <a:gridCol w="1498600"/>
                <a:gridCol w="6731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الصفحه</a:t>
                      </a:r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الهدف منها</a:t>
                      </a:r>
                      <a:endParaRPr lang="ar-A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الرئيسية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هي الصفحة التي تعبر عن الموقع بشكل عام وتحتوي على افرع الموجودة في الموقع</a:t>
                      </a:r>
                      <a:endParaRPr lang="ar-A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معلومات</a:t>
                      </a:r>
                      <a:r>
                        <a:rPr lang="ar-AE" baseline="0" dirty="0" smtClean="0"/>
                        <a:t> شخصية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هي صفحة تعبر عني بشكل عام وتحتوي على معلومات</a:t>
                      </a:r>
                      <a:r>
                        <a:rPr lang="ar-AE" baseline="0" dirty="0" smtClean="0"/>
                        <a:t> ترتبط بي</a:t>
                      </a:r>
                      <a:endParaRPr lang="ar-A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صوري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هو احد فروع الموقع وتحتوي على صور وتنقسم لفرعين</a:t>
                      </a:r>
                      <a:r>
                        <a:rPr lang="ar-AE" baseline="0" dirty="0" smtClean="0"/>
                        <a:t> هما صور للاطفال و المناظر الطبيعية</a:t>
                      </a:r>
                      <a:endParaRPr lang="ar-A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المناظر الطبيعية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فرع</a:t>
                      </a:r>
                      <a:r>
                        <a:rPr lang="ar-AE" baseline="0" dirty="0" smtClean="0"/>
                        <a:t> </a:t>
                      </a:r>
                      <a:r>
                        <a:rPr lang="ar-AE" dirty="0" smtClean="0"/>
                        <a:t>للمناظر الطبيعية التي تتواجد</a:t>
                      </a:r>
                      <a:r>
                        <a:rPr lang="ar-AE" baseline="0" dirty="0" smtClean="0"/>
                        <a:t> في بلادي</a:t>
                      </a:r>
                      <a:endParaRPr lang="ar-A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بورتريه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mtClean="0"/>
                        <a:t>فرع يتضمن صور لأطفال وكبار</a:t>
                      </a:r>
                      <a:endParaRPr lang="ar-A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انجازاتي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تحتوي هذه الصفحه على مشاريعي وانجازاتي مما يجعل مستخدم</a:t>
                      </a:r>
                      <a:r>
                        <a:rPr lang="ar-AE" baseline="0" dirty="0" smtClean="0"/>
                        <a:t> الموقع يعرف ما هي انجازاتي و اعمالي</a:t>
                      </a:r>
                      <a:endParaRPr lang="ar-A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تراث</a:t>
                      </a:r>
                      <a:r>
                        <a:rPr lang="ar-AE" baseline="0" dirty="0" smtClean="0"/>
                        <a:t> بلادي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صفحة</a:t>
                      </a:r>
                      <a:r>
                        <a:rPr lang="ar-AE" baseline="0" dirty="0" smtClean="0"/>
                        <a:t> تهتم بتراث بلادي من جميع النواحي و تتيح للمستخدم التعرف عليه بطرق بسيطه</a:t>
                      </a:r>
                      <a:endParaRPr lang="ar-A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المناطق الاثريه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فرع يتضمن</a:t>
                      </a:r>
                      <a:r>
                        <a:rPr lang="ar-AE" baseline="0" dirty="0" smtClean="0"/>
                        <a:t> اهم المناطق الاثريه الموجوده في بلادي واحتواء الصفحه لصور هذه المناطق</a:t>
                      </a:r>
                      <a:endParaRPr lang="ar-A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الملابس</a:t>
                      </a:r>
                      <a:r>
                        <a:rPr lang="ar-AE" baseline="0" dirty="0" smtClean="0"/>
                        <a:t> التراثيه</a:t>
                      </a:r>
                      <a:endParaRPr lang="ar-A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فرع يتضمن الملابس</a:t>
                      </a:r>
                      <a:r>
                        <a:rPr lang="ar-AE" baseline="0" dirty="0" smtClean="0"/>
                        <a:t> التراثيه والتقليديه في بلادي وصور لها </a:t>
                      </a:r>
                      <a:endParaRPr lang="ar-A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للتواصل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هي صفحة تتيح</a:t>
                      </a:r>
                      <a:r>
                        <a:rPr lang="ar-AE" baseline="0" dirty="0" smtClean="0"/>
                        <a:t> للمستخدم معرفة الطرق التي يمكن له استخدامها للتواصل معي</a:t>
                      </a:r>
                      <a:endParaRPr lang="ar-A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الخطة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صفحة تحتوي على </a:t>
                      </a:r>
                      <a:r>
                        <a:rPr lang="en-US" sz="1800" u="sng" kern="1200" dirty="0" smtClean="0"/>
                        <a:t>time plan</a:t>
                      </a:r>
                      <a:r>
                        <a:rPr lang="en-US" sz="1800" kern="1200" dirty="0" smtClean="0"/>
                        <a:t>, </a:t>
                      </a:r>
                      <a:r>
                        <a:rPr lang="en-US" sz="1800" u="sng" kern="1200" dirty="0" smtClean="0"/>
                        <a:t>sitemap</a:t>
                      </a:r>
                      <a:r>
                        <a:rPr lang="en-US" sz="1800" kern="1200" dirty="0" smtClean="0"/>
                        <a:t> plan and </a:t>
                      </a:r>
                      <a:r>
                        <a:rPr lang="en-US" sz="1800" u="sng" kern="1200" dirty="0" smtClean="0"/>
                        <a:t>website evaluation worksheet</a:t>
                      </a:r>
                      <a:r>
                        <a:rPr lang="en-US" sz="1800" kern="1200" dirty="0" smtClean="0"/>
                        <a:t>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171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Sitemap plan</vt:lpstr>
      <vt:lpstr>My pages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3</cp:revision>
  <dcterms:created xsi:type="dcterms:W3CDTF">2013-04-18T10:47:02Z</dcterms:created>
  <dcterms:modified xsi:type="dcterms:W3CDTF">2013-05-13T06:41:09Z</dcterms:modified>
</cp:coreProperties>
</file>