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5F8CE48-662F-4977-9B2A-B7CD672C2EF4}" type="datetimeFigureOut">
              <a:rPr lang="en-US" smtClean="0"/>
              <a:t>11-May-13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5F8CE48-662F-4977-9B2A-B7CD672C2EF4}" type="datetimeFigureOut">
              <a:rPr lang="en-US" smtClean="0"/>
              <a:t>11-May-13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5F8CE48-662F-4977-9B2A-B7CD672C2EF4}" type="datetimeFigureOut">
              <a:rPr lang="en-US" smtClean="0"/>
              <a:t>11-May-13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5F8CE48-662F-4977-9B2A-B7CD672C2EF4}" type="datetimeFigureOut">
              <a:rPr lang="en-US" smtClean="0"/>
              <a:t>11-May-13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5F8CE48-662F-4977-9B2A-B7CD672C2EF4}" type="datetimeFigureOut">
              <a:rPr lang="en-US" smtClean="0"/>
              <a:t>11-May-13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5F8CE48-662F-4977-9B2A-B7CD672C2EF4}" type="datetimeFigureOut">
              <a:rPr lang="en-US" smtClean="0"/>
              <a:t>11-May-13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5F8CE48-662F-4977-9B2A-B7CD672C2EF4}" type="datetimeFigureOut">
              <a:rPr lang="en-US" smtClean="0"/>
              <a:t>11-May-13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5F8CE48-662F-4977-9B2A-B7CD672C2EF4}" type="datetimeFigureOut">
              <a:rPr lang="en-US" smtClean="0"/>
              <a:t>11-May-13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5F8CE48-662F-4977-9B2A-B7CD672C2EF4}" type="datetimeFigureOut">
              <a:rPr lang="en-US" smtClean="0"/>
              <a:t>11-May-13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5F8CE48-662F-4977-9B2A-B7CD672C2EF4}" type="datetimeFigureOut">
              <a:rPr lang="en-US" smtClean="0"/>
              <a:t>11-May-13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5F8CE48-662F-4977-9B2A-B7CD672C2EF4}" type="datetimeFigureOut">
              <a:rPr lang="en-US" smtClean="0"/>
              <a:t>11-May-13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35C9B-2B89-41FD-8F2E-B737F5D1C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8CE48-662F-4977-9B2A-B7CD672C2EF4}" type="datetimeFigureOut">
              <a:rPr lang="en-US" smtClean="0"/>
              <a:t>11-May-13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35C9B-2B89-41FD-8F2E-B737F5D1C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ae/url?sa=i&amp;rct=j&amp;q=&amp;esrc=s&amp;frm=1&amp;source=images&amp;cd=&amp;cad=rja&amp;docid=zlzjTxrGICgW_M&amp;tbnid=kjN-mKnafTI5QM:&amp;ved=0CAUQjRw&amp;url=http%3A%2F%2Fwww.albayan.ae%2Facross-the-uae%2Fnews-and-reports%2F2012-10-30-1.1756842&amp;ei=IxSOUYuBLouSrgfR9YDwCw&amp;bvm=bv.46340616,d.bmk&amp;psig=AFQjCNFYcrzgD62lVrD0-u_FUvdu_3BNzg&amp;ust=1368352156919206"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ae/url?sa=i&amp;rct=j&amp;q=&amp;esrc=s&amp;frm=1&amp;source=images&amp;cd=&amp;cad=rja&amp;docid=gUocWzGgw4puOM&amp;tbnid=nU7EMZNeTZmGuM:&amp;ved=0CAUQjRw&amp;url=http%3A%2F%2Fwww.alkhaleej.ae%2Fportal%2F251aab80-eb92-4b28-b632-a6ed91aaef43.aspx&amp;ei=RRSOUeiTLoizrAfG5IHYCg&amp;bvm=bv.46340616,d.bmk&amp;psig=AFQjCNFYcrzgD62lVrD0-u_FUvdu_3BNzg&amp;ust=1368352156919206"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74000"/>
          </a:schemeClr>
        </a:solidFill>
        <a:effectLst/>
      </p:bgPr>
    </p:bg>
    <p:spTree>
      <p:nvGrpSpPr>
        <p:cNvPr id="1" name=""/>
        <p:cNvGrpSpPr/>
        <p:nvPr/>
      </p:nvGrpSpPr>
      <p:grpSpPr>
        <a:xfrm>
          <a:off x="0" y="0"/>
          <a:ext cx="0" cy="0"/>
          <a:chOff x="0" y="0"/>
          <a:chExt cx="0" cy="0"/>
        </a:xfrm>
      </p:grpSpPr>
      <p:pic>
        <p:nvPicPr>
          <p:cNvPr id="1027" name="Picture 3" descr="C:\Users\A\AppData\Local\Microsoft\Windows\Temporary Internet Files\Content.IE5\9EIJZD8A\MP90043920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مستطيل 4"/>
          <p:cNvSpPr/>
          <p:nvPr/>
        </p:nvSpPr>
        <p:spPr>
          <a:xfrm>
            <a:off x="1828800" y="304800"/>
            <a:ext cx="5257800" cy="1107996"/>
          </a:xfrm>
          <a:prstGeom prst="rect">
            <a:avLst/>
          </a:prstGeom>
          <a:noFill/>
        </p:spPr>
        <p:txBody>
          <a:bodyPr wrap="square" lIns="91440" tIns="45720" rIns="91440" bIns="45720">
            <a:spAutoFit/>
          </a:bodyPr>
          <a:lstStyle/>
          <a:p>
            <a:pPr algn="ctr"/>
            <a:r>
              <a:rPr lang="ar-AE" sz="6600" b="1" dirty="0" smtClean="0">
                <a:ln w="1905"/>
                <a:solidFill>
                  <a:srgbClr val="00B0F0"/>
                </a:solidFill>
                <a:effectLst>
                  <a:innerShdw blurRad="69850" dist="43180" dir="5400000">
                    <a:srgbClr val="000000">
                      <a:alpha val="65000"/>
                    </a:srgbClr>
                  </a:innerShdw>
                </a:effectLst>
                <a:cs typeface="Akhbar MT" pitchFamily="2" charset="-78"/>
              </a:rPr>
              <a:t>د.أمل القبيسي </a:t>
            </a:r>
            <a:endParaRPr lang="ar-SA" sz="6600" b="1" cap="none" spc="0" dirty="0">
              <a:ln w="1905"/>
              <a:solidFill>
                <a:srgbClr val="00B0F0"/>
              </a:solidFill>
              <a:effectLst>
                <a:innerShdw blurRad="69850" dist="43180" dir="5400000">
                  <a:srgbClr val="000000">
                    <a:alpha val="65000"/>
                  </a:srgbClr>
                </a:innerShdw>
              </a:effectLst>
              <a:cs typeface="Akhbar MT" pitchFamily="2" charset="-78"/>
            </a:endParaRPr>
          </a:p>
        </p:txBody>
      </p:sp>
      <p:pic>
        <p:nvPicPr>
          <p:cNvPr id="1029" name="Picture 5" descr="http://cdn1.albayan.ae/polopoly_fs/1.1756755.1351547657!/image/1652524243.jpg">
            <a:hlinkClick r:id="rId3"/>
          </p:cNvPr>
          <p:cNvPicPr>
            <a:picLocks noChangeAspect="1" noChangeArrowheads="1"/>
          </p:cNvPicPr>
          <p:nvPr/>
        </p:nvPicPr>
        <p:blipFill>
          <a:blip r:embed="rId4" cstate="print"/>
          <a:srcRect/>
          <a:stretch>
            <a:fillRect/>
          </a:stretch>
        </p:blipFill>
        <p:spPr bwMode="auto">
          <a:xfrm>
            <a:off x="1371600" y="1524000"/>
            <a:ext cx="6096000" cy="4533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AppData\Local\Microsoft\Windows\Temporary Internet Files\Content.IE5\AY2OE2J0\MP900439111[1].jpg"/>
          <p:cNvPicPr>
            <a:picLocks noChangeAspect="1" noChangeArrowheads="1"/>
          </p:cNvPicPr>
          <p:nvPr/>
        </p:nvPicPr>
        <p:blipFill>
          <a:blip r:embed="rId2" cstate="print"/>
          <a:srcRect/>
          <a:stretch>
            <a:fillRect/>
          </a:stretch>
        </p:blipFill>
        <p:spPr bwMode="auto">
          <a:xfrm>
            <a:off x="0" y="3962400"/>
            <a:ext cx="9144000" cy="2895600"/>
          </a:xfrm>
          <a:prstGeom prst="rect">
            <a:avLst/>
          </a:prstGeom>
          <a:ln>
            <a:noFill/>
          </a:ln>
          <a:effectLst>
            <a:softEdge rad="112500"/>
          </a:effectLst>
        </p:spPr>
      </p:pic>
      <p:sp>
        <p:nvSpPr>
          <p:cNvPr id="5" name="مستطيل 4"/>
          <p:cNvSpPr/>
          <p:nvPr/>
        </p:nvSpPr>
        <p:spPr>
          <a:xfrm>
            <a:off x="0" y="304800"/>
            <a:ext cx="9144000" cy="914400"/>
          </a:xfrm>
          <a:prstGeom prst="rect">
            <a:avLst/>
          </a:prstGeom>
          <a:solidFill>
            <a:schemeClr val="accent4">
              <a:alpha val="62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مستطيل 6"/>
          <p:cNvSpPr/>
          <p:nvPr/>
        </p:nvSpPr>
        <p:spPr>
          <a:xfrm>
            <a:off x="1177578" y="304800"/>
            <a:ext cx="6630340" cy="923330"/>
          </a:xfrm>
          <a:prstGeom prst="rect">
            <a:avLst/>
          </a:prstGeom>
          <a:noFill/>
        </p:spPr>
        <p:txBody>
          <a:bodyPr wrap="none" lIns="91440" tIns="45720" rIns="91440" bIns="45720">
            <a:spAutoFit/>
          </a:bodyPr>
          <a:lstStyle/>
          <a:p>
            <a:pPr algn="ctr"/>
            <a:r>
              <a:rPr lang="ar-AE"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أمل القبيسي لا ترضى إلا </a:t>
            </a:r>
            <a:r>
              <a:rPr lang="ar-AE" sz="5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ب </a:t>
            </a:r>
            <a:r>
              <a:rPr lang="ar-AE"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«الأولى»</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endParaRPr>
          </a:p>
        </p:txBody>
      </p:sp>
      <p:sp>
        <p:nvSpPr>
          <p:cNvPr id="8" name="مستطيل 7"/>
          <p:cNvSpPr/>
          <p:nvPr/>
        </p:nvSpPr>
        <p:spPr>
          <a:xfrm>
            <a:off x="381000" y="4343400"/>
            <a:ext cx="8077200" cy="1754326"/>
          </a:xfrm>
          <a:prstGeom prst="rect">
            <a:avLst/>
          </a:prstGeom>
        </p:spPr>
        <p:txBody>
          <a:bodyPr wrap="square">
            <a:spAutoFit/>
          </a:bodyPr>
          <a:lstStyle/>
          <a:p>
            <a:pPr algn="ctr" rtl="1"/>
            <a:r>
              <a:rPr lang="ar-AE" sz="3600" b="1" dirty="0" smtClean="0">
                <a:solidFill>
                  <a:schemeClr val="bg1"/>
                </a:solidFill>
                <a:cs typeface="Akhbar MT" pitchFamily="2" charset="-78"/>
              </a:rPr>
              <a:t>المرأة الإماراتية الأولى في تاريخ الدولة التي ترأست أخيراً جلسات البرلمان باعتبارها النائبة الأولى لرئيس البرلمان، كما كانت المرأة الإماراتية الأولى التي تدخل البرلمان الإماراتي بالانتخاب.</a:t>
            </a:r>
            <a:endParaRPr lang="en-US" sz="3600" b="1" dirty="0">
              <a:solidFill>
                <a:schemeClr val="bg1"/>
              </a:solidFill>
              <a:cs typeface="Akhbar MT" pitchFamily="2" charset="-78"/>
            </a:endParaRPr>
          </a:p>
        </p:txBody>
      </p:sp>
      <p:pic>
        <p:nvPicPr>
          <p:cNvPr id="2052" name="Picture 4" descr="http://www.alkhaleej.ae/uploads/gallery/2013/03/08/241322.jpg">
            <a:hlinkClick r:id="rId3"/>
          </p:cNvPr>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2514600" y="1295400"/>
            <a:ext cx="3524250" cy="27622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AppData\Local\Microsoft\Windows\Temporary Internet Files\Content.IE5\9EIJZD8A\MP900439199[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مستطيل 5"/>
          <p:cNvSpPr/>
          <p:nvPr/>
        </p:nvSpPr>
        <p:spPr>
          <a:xfrm>
            <a:off x="914400" y="2667000"/>
            <a:ext cx="7239000" cy="1600438"/>
          </a:xfrm>
          <a:prstGeom prst="rect">
            <a:avLst/>
          </a:prstGeom>
        </p:spPr>
        <p:txBody>
          <a:bodyPr wrap="square">
            <a:spAutoFit/>
          </a:bodyPr>
          <a:lstStyle/>
          <a:p>
            <a:pPr algn="ctr" rtl="1"/>
            <a:r>
              <a:rPr lang="ar-AE" sz="1900" b="1" dirty="0" smtClean="0">
                <a:solidFill>
                  <a:srgbClr val="0070C0"/>
                </a:solidFill>
              </a:rPr>
              <a:t>تحمل الدكتوراه الأولى من نوعها في العالم، في الحفاظ على المواقع الأثرية والمباني التاريخية للإمارات، بعدما حصلت على المرتبة الأولى بدرجة امتياز مع مرتبة الشرف في بكالوريوس الهندسة من جامعة الإمارات كما تحمل القبيسي راية الدفاع بالنيابة عن المرأة الإماراتية، ضد كل الألسنة الخارجية المغرضة التي تفكر أن تطال المرأة الإماراتية، في كل لقاءاتها الرسمية والمقروءة </a:t>
            </a:r>
            <a:r>
              <a:rPr lang="ar-AE" sz="1900" b="1" dirty="0" err="1" smtClean="0">
                <a:solidFill>
                  <a:srgbClr val="0070C0"/>
                </a:solidFill>
              </a:rPr>
              <a:t>والمسموعة..</a:t>
            </a:r>
            <a:r>
              <a:rPr lang="ar-AE" sz="1900" b="1" dirty="0" smtClean="0">
                <a:solidFill>
                  <a:srgbClr val="0070C0"/>
                </a:solidFill>
              </a:rPr>
              <a:t> </a:t>
            </a:r>
            <a:endParaRPr lang="en-US" sz="19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098" name="Picture 2" descr="C:\Users\A\AppData\Local\Microsoft\Windows\Temporary Internet Files\Content.IE5\9EIJZD8A\MP90043907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مستطيل 5"/>
          <p:cNvSpPr/>
          <p:nvPr/>
        </p:nvSpPr>
        <p:spPr>
          <a:xfrm>
            <a:off x="2895600" y="1676400"/>
            <a:ext cx="3505200" cy="34163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AE" sz="2400" b="1" cap="none" spc="0" dirty="0" smtClean="0">
                <a:ln/>
                <a:solidFill>
                  <a:schemeClr val="accent3"/>
                </a:solidFill>
                <a:effectLst/>
              </a:rPr>
              <a:t>مثلت الدولة رسمياً في الكثير من المحافل العالمية والمؤتمرات الدولية لا </a:t>
            </a:r>
            <a:r>
              <a:rPr lang="ar-AE" sz="2400" b="1" cap="none" spc="0" dirty="0" err="1" smtClean="0">
                <a:ln/>
                <a:solidFill>
                  <a:schemeClr val="accent3"/>
                </a:solidFill>
                <a:effectLst/>
              </a:rPr>
              <a:t>سيما</a:t>
            </a:r>
            <a:r>
              <a:rPr lang="ar-AE" sz="2400" b="1" cap="none" spc="0" dirty="0" smtClean="0">
                <a:ln/>
                <a:solidFill>
                  <a:schemeClr val="accent3"/>
                </a:solidFill>
                <a:effectLst/>
              </a:rPr>
              <a:t> لدى منظمة اليونسكو العالمية ومركز التراث العالمي، وكذلك انتدبت كمستشارة لدى الكثير من الجهات الحكومية لتقييم المشاريع المستقبلية والحفاظ على الهوية المحلية وتطوير السياحة التراثية.</a:t>
            </a:r>
            <a:endParaRPr lang="en-US" sz="2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AppData\Local\Microsoft\Windows\Temporary Internet Files\Content.IE5\3R1AMZ96\MP900439175[1].jpg"/>
          <p:cNvPicPr>
            <a:picLocks noChangeAspect="1" noChangeArrowheads="1"/>
          </p:cNvPicPr>
          <p:nvPr/>
        </p:nvPicPr>
        <p:blipFill>
          <a:blip r:embed="rId2" cstate="print"/>
          <a:srcRect/>
          <a:stretch>
            <a:fillRect/>
          </a:stretch>
        </p:blipFill>
        <p:spPr bwMode="auto">
          <a:xfrm>
            <a:off x="-228600" y="0"/>
            <a:ext cx="9372600" cy="6858000"/>
          </a:xfrm>
          <a:prstGeom prst="rect">
            <a:avLst/>
          </a:prstGeom>
          <a:noFill/>
        </p:spPr>
      </p:pic>
      <p:sp>
        <p:nvSpPr>
          <p:cNvPr id="5" name="مستطيل مستدير الزوايا 4"/>
          <p:cNvSpPr/>
          <p:nvPr/>
        </p:nvSpPr>
        <p:spPr>
          <a:xfrm>
            <a:off x="-228600" y="228600"/>
            <a:ext cx="9372600" cy="9144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5"/>
          <p:cNvSpPr/>
          <p:nvPr/>
        </p:nvSpPr>
        <p:spPr>
          <a:xfrm>
            <a:off x="2667000" y="304800"/>
            <a:ext cx="2922595" cy="830997"/>
          </a:xfrm>
          <a:prstGeom prst="rect">
            <a:avLst/>
          </a:prstGeom>
          <a:noFill/>
        </p:spPr>
        <p:txBody>
          <a:bodyPr wrap="none" lIns="91440" tIns="45720" rIns="91440" bIns="45720">
            <a:spAutoFit/>
          </a:bodyPr>
          <a:lstStyle/>
          <a:p>
            <a:pPr algn="ctr"/>
            <a:r>
              <a:rPr lang="ar-AE"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rPr>
              <a:t>أعمالها التطوعية </a:t>
            </a:r>
            <a:endParaRPr lang="ar-SA"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khbar MT" pitchFamily="2" charset="-78"/>
            </a:endParaRPr>
          </a:p>
        </p:txBody>
      </p:sp>
      <p:sp>
        <p:nvSpPr>
          <p:cNvPr id="7" name="مستطيل مستدير الزوايا 6"/>
          <p:cNvSpPr/>
          <p:nvPr/>
        </p:nvSpPr>
        <p:spPr>
          <a:xfrm>
            <a:off x="0" y="1905000"/>
            <a:ext cx="8991600" cy="3505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مستطيل 7"/>
          <p:cNvSpPr/>
          <p:nvPr/>
        </p:nvSpPr>
        <p:spPr>
          <a:xfrm>
            <a:off x="914400" y="2590800"/>
            <a:ext cx="7244927" cy="1938992"/>
          </a:xfrm>
          <a:prstGeom prst="rect">
            <a:avLst/>
          </a:prstGeom>
          <a:noFill/>
        </p:spPr>
        <p:txBody>
          <a:bodyPr wrap="square" lIns="91440" tIns="45720" rIns="91440" bIns="45720">
            <a:spAutoFit/>
          </a:bodyPr>
          <a:lstStyle/>
          <a:p>
            <a:pPr algn="ctr"/>
            <a:r>
              <a:rPr lang="ar-AE"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الإهتمام</a:t>
            </a:r>
            <a:r>
              <a:rPr lang="ar-AE"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بالمواقع الأثرية والمباني التاريخية المهددة بالخطر والحرص على ترميمها </a:t>
            </a:r>
            <a:r>
              <a:rPr lang="ar-AE"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والإهتمام</a:t>
            </a:r>
            <a:r>
              <a:rPr lang="ar-AE"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AE"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بها</a:t>
            </a:r>
            <a:r>
              <a:rPr lang="ar-AE"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بالتعاون مع الحكومة </a:t>
            </a:r>
            <a:r>
              <a:rPr lang="ar-AE"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الإماراتية.</a:t>
            </a:r>
            <a:r>
              <a:rPr lang="ar-AE"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كما حرصت أيضا على جمع المعلومات التاريخية والقيام برحلات ميدانية مع الطلبة لمناطق التراث، لحث الشباب على التعرف على العمارة المحلية وتوثيقها علميا ومعماريا للحفاظ عليها.</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6146" name="Picture 2" descr="C:\Users\A\AppData\Local\Microsoft\Windows\Temporary Internet Files\Content.IE5\3F3RZFPF\MP90043910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مستطيل 4"/>
          <p:cNvSpPr/>
          <p:nvPr/>
        </p:nvSpPr>
        <p:spPr>
          <a:xfrm>
            <a:off x="1524000" y="2209800"/>
            <a:ext cx="6172200" cy="2308324"/>
          </a:xfrm>
          <a:prstGeom prst="rect">
            <a:avLst/>
          </a:prstGeom>
        </p:spPr>
        <p:txBody>
          <a:bodyPr wrap="square">
            <a:spAutoFit/>
          </a:bodyPr>
          <a:lstStyle/>
          <a:p>
            <a:pPr algn="r" rtl="1"/>
            <a:r>
              <a:rPr lang="ar-AE" sz="2400" b="1" dirty="0" smtClean="0">
                <a:solidFill>
                  <a:schemeClr val="accent2"/>
                </a:solidFill>
              </a:rPr>
              <a:t>حصلت أمل القبيسي في عام 2007 على جائزة الشرق الأوسط للتميز للقيادات النسائية كأهم شخصية نسائية ذات إنجاز سياسي </a:t>
            </a:r>
            <a:r>
              <a:rPr lang="ar-AE" sz="2400" b="1" dirty="0" err="1" smtClean="0">
                <a:solidFill>
                  <a:schemeClr val="accent2"/>
                </a:solidFill>
              </a:rPr>
              <a:t>قيادي .</a:t>
            </a:r>
            <a:r>
              <a:rPr lang="ar-AE" sz="2400" b="1" dirty="0" smtClean="0">
                <a:solidFill>
                  <a:schemeClr val="accent2"/>
                </a:solidFill>
              </a:rPr>
              <a:t> كما حصلت أيضا على جائزة راشد للتفوق العلمي عام 2000.</a:t>
            </a:r>
          </a:p>
          <a:p>
            <a:pPr algn="r" rtl="1"/>
            <a:r>
              <a:rPr lang="ar-AE" sz="2400" b="1" dirty="0" smtClean="0">
                <a:solidFill>
                  <a:schemeClr val="accent2"/>
                </a:solidFill>
              </a:rPr>
              <a:t>وقد تم تكريمها في الكويت من خلال احتفالية المرأة العربية، وأيضا من خلال جامعة الدول العربية.</a:t>
            </a:r>
            <a:endParaRPr lang="ar-AE" sz="2400" b="1" dirty="0">
              <a:solidFill>
                <a:schemeClr val="accent2"/>
              </a:solidFill>
            </a:endParaRPr>
          </a:p>
        </p:txBody>
      </p:sp>
      <p:sp>
        <p:nvSpPr>
          <p:cNvPr id="6" name="مستطيل 5"/>
          <p:cNvSpPr/>
          <p:nvPr/>
        </p:nvSpPr>
        <p:spPr>
          <a:xfrm>
            <a:off x="2362200" y="381000"/>
            <a:ext cx="4644220" cy="923330"/>
          </a:xfrm>
          <a:prstGeom prst="rect">
            <a:avLst/>
          </a:prstGeom>
          <a:noFill/>
        </p:spPr>
        <p:txBody>
          <a:bodyPr wrap="none" lIns="91440" tIns="45720" rIns="91440" bIns="45720">
            <a:spAutoFit/>
          </a:bodyPr>
          <a:lstStyle/>
          <a:p>
            <a:r>
              <a:rPr lang="ar-AE" sz="5400" b="1" dirty="0" smtClean="0">
                <a:solidFill>
                  <a:schemeClr val="bg1"/>
                </a:solidFill>
              </a:rPr>
              <a:t>الجوائز و </a:t>
            </a:r>
            <a:r>
              <a:rPr lang="ar-AE" sz="5400" b="1" dirty="0" err="1" smtClean="0">
                <a:solidFill>
                  <a:schemeClr val="bg1"/>
                </a:solidFill>
              </a:rPr>
              <a:t>التكريمات</a:t>
            </a:r>
            <a:endParaRPr lang="ar-AE" sz="5400" b="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211</Words>
  <Application>Microsoft Office PowerPoint</Application>
  <PresentationFormat>عرض على الشاشة (3:4)‏</PresentationFormat>
  <Paragraphs>10</Paragraphs>
  <Slides>6</Slides>
  <Notes>0</Notes>
  <HiddenSlides>0</HiddenSlides>
  <MMClips>0</MMClips>
  <ScaleCrop>false</ScaleCrop>
  <HeadingPairs>
    <vt:vector size="4" baseType="variant">
      <vt:variant>
        <vt:lpstr>سمة</vt:lpstr>
      </vt:variant>
      <vt:variant>
        <vt:i4>1</vt:i4>
      </vt:variant>
      <vt:variant>
        <vt:lpstr>عناوين الشرائح</vt:lpstr>
      </vt:variant>
      <vt:variant>
        <vt:i4>6</vt:i4>
      </vt:variant>
    </vt:vector>
  </HeadingPairs>
  <TitlesOfParts>
    <vt:vector size="7" baseType="lpstr">
      <vt:lpstr>سمة Office</vt:lpstr>
      <vt:lpstr>الشريحة 1</vt:lpstr>
      <vt:lpstr>الشريحة 2</vt:lpstr>
      <vt:lpstr>الشريحة 3</vt:lpstr>
      <vt:lpstr>الشريحة 4</vt:lpstr>
      <vt:lpstr>الشريحة 5</vt:lpstr>
      <vt:lpstr>الشريحة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dc:creator>
  <cp:lastModifiedBy>A</cp:lastModifiedBy>
  <cp:revision>5</cp:revision>
  <dcterms:created xsi:type="dcterms:W3CDTF">2013-05-11T09:07:11Z</dcterms:created>
  <dcterms:modified xsi:type="dcterms:W3CDTF">2013-05-11T09:50:49Z</dcterms:modified>
</cp:coreProperties>
</file>